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7" r:id="rId2"/>
    <p:sldId id="258" r:id="rId3"/>
    <p:sldId id="256" r:id="rId4"/>
    <p:sldId id="266" r:id="rId5"/>
    <p:sldId id="262" r:id="rId6"/>
    <p:sldId id="263" r:id="rId7"/>
    <p:sldId id="264" r:id="rId8"/>
    <p:sldId id="265" r:id="rId9"/>
    <p:sldId id="261" r:id="rId10"/>
    <p:sldId id="260" r:id="rId11"/>
    <p:sldId id="25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94"/>
    <p:restoredTop sz="96327"/>
  </p:normalViewPr>
  <p:slideViewPr>
    <p:cSldViewPr snapToGrid="0">
      <p:cViewPr varScale="1">
        <p:scale>
          <a:sx n="128" d="100"/>
          <a:sy n="128" d="100"/>
        </p:scale>
        <p:origin x="832"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DE6EB-4454-CE4A-A965-F326DE56D4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62E7A-1308-934E-84EC-6BEAE642D191}">
      <dgm:prSet/>
      <dgm:spPr/>
      <dgm:t>
        <a:bodyPr/>
        <a:lstStyle/>
        <a:p>
          <a:r>
            <a:rPr lang="en-US" b="0" i="0" dirty="0"/>
            <a:t>Well-defined goals</a:t>
          </a:r>
          <a:endParaRPr lang="en-US" dirty="0"/>
        </a:p>
      </dgm:t>
    </dgm:pt>
    <dgm:pt modelId="{07C689DA-C823-ED47-8551-57A676231A3A}" type="parTrans" cxnId="{CDE32C7E-CB9D-4547-9836-F4F5AA85C6A7}">
      <dgm:prSet/>
      <dgm:spPr/>
      <dgm:t>
        <a:bodyPr/>
        <a:lstStyle/>
        <a:p>
          <a:endParaRPr lang="en-US"/>
        </a:p>
      </dgm:t>
    </dgm:pt>
    <dgm:pt modelId="{7D0E1A25-E957-6149-8BA2-8D2228428F0D}" type="sibTrans" cxnId="{CDE32C7E-CB9D-4547-9836-F4F5AA85C6A7}">
      <dgm:prSet/>
      <dgm:spPr/>
      <dgm:t>
        <a:bodyPr/>
        <a:lstStyle/>
        <a:p>
          <a:endParaRPr lang="en-US"/>
        </a:p>
      </dgm:t>
    </dgm:pt>
    <dgm:pt modelId="{C9C91E38-C209-1447-8E55-45FF9823404A}">
      <dgm:prSet/>
      <dgm:spPr/>
      <dgm:t>
        <a:bodyPr/>
        <a:lstStyle/>
        <a:p>
          <a:r>
            <a:rPr lang="en-US" b="0" i="0" dirty="0"/>
            <a:t>Budget</a:t>
          </a:r>
          <a:endParaRPr lang="en-US" dirty="0"/>
        </a:p>
      </dgm:t>
    </dgm:pt>
    <dgm:pt modelId="{10B8F60D-82CE-9642-B5E8-99A65B249E0F}" type="parTrans" cxnId="{B40AFC3E-0015-4446-A558-103D97AAE7CD}">
      <dgm:prSet/>
      <dgm:spPr/>
      <dgm:t>
        <a:bodyPr/>
        <a:lstStyle/>
        <a:p>
          <a:endParaRPr lang="en-US"/>
        </a:p>
      </dgm:t>
    </dgm:pt>
    <dgm:pt modelId="{897C3B1A-FAE5-EA49-81DF-2E01B7AFE6AD}" type="sibTrans" cxnId="{B40AFC3E-0015-4446-A558-103D97AAE7CD}">
      <dgm:prSet/>
      <dgm:spPr/>
      <dgm:t>
        <a:bodyPr/>
        <a:lstStyle/>
        <a:p>
          <a:endParaRPr lang="en-US"/>
        </a:p>
      </dgm:t>
    </dgm:pt>
    <dgm:pt modelId="{3A8657FD-0E79-F54A-AD16-D0EE6C4546F1}">
      <dgm:prSet/>
      <dgm:spPr/>
      <dgm:t>
        <a:bodyPr/>
        <a:lstStyle/>
        <a:p>
          <a:r>
            <a:rPr lang="en-US" b="0" i="0"/>
            <a:t>Timelines and milestones</a:t>
          </a:r>
          <a:endParaRPr lang="en-US"/>
        </a:p>
      </dgm:t>
    </dgm:pt>
    <dgm:pt modelId="{E31B4DCE-5A27-C04D-B76C-46B7D40D90E3}" type="parTrans" cxnId="{C3694056-B8AC-3042-A95F-871C70936873}">
      <dgm:prSet/>
      <dgm:spPr/>
      <dgm:t>
        <a:bodyPr/>
        <a:lstStyle/>
        <a:p>
          <a:endParaRPr lang="en-US"/>
        </a:p>
      </dgm:t>
    </dgm:pt>
    <dgm:pt modelId="{F02B8257-2399-5C42-9837-7B20C53C26C8}" type="sibTrans" cxnId="{C3694056-B8AC-3042-A95F-871C70936873}">
      <dgm:prSet/>
      <dgm:spPr/>
      <dgm:t>
        <a:bodyPr/>
        <a:lstStyle/>
        <a:p>
          <a:endParaRPr lang="en-US"/>
        </a:p>
      </dgm:t>
    </dgm:pt>
    <dgm:pt modelId="{2B0FE796-1D07-EA41-B9AB-D78B32C77A07}">
      <dgm:prSet/>
      <dgm:spPr/>
      <dgm:t>
        <a:bodyPr/>
        <a:lstStyle/>
        <a:p>
          <a:r>
            <a:rPr lang="en-US" b="0" i="0"/>
            <a:t>Practical steps to achieve desired goals</a:t>
          </a:r>
          <a:endParaRPr lang="en-US"/>
        </a:p>
      </dgm:t>
    </dgm:pt>
    <dgm:pt modelId="{C98EAB74-0960-3C4E-9B78-E917FC661968}" type="parTrans" cxnId="{54FEB1F9-34BE-884C-ADCC-B1E2A50CE101}">
      <dgm:prSet/>
      <dgm:spPr/>
      <dgm:t>
        <a:bodyPr/>
        <a:lstStyle/>
        <a:p>
          <a:endParaRPr lang="en-US"/>
        </a:p>
      </dgm:t>
    </dgm:pt>
    <dgm:pt modelId="{0A5879B8-FB28-7C42-9E19-15B8C947A68B}" type="sibTrans" cxnId="{54FEB1F9-34BE-884C-ADCC-B1E2A50CE101}">
      <dgm:prSet/>
      <dgm:spPr/>
      <dgm:t>
        <a:bodyPr/>
        <a:lstStyle/>
        <a:p>
          <a:endParaRPr lang="en-US"/>
        </a:p>
      </dgm:t>
    </dgm:pt>
    <dgm:pt modelId="{A50C8A5A-3196-634A-A36E-E18F0C4D30CA}">
      <dgm:prSet/>
      <dgm:spPr/>
      <dgm:t>
        <a:bodyPr/>
        <a:lstStyle/>
        <a:p>
          <a:r>
            <a:rPr lang="en-US" b="0" i="0"/>
            <a:t>Measuring to gauge the progress</a:t>
          </a:r>
          <a:endParaRPr lang="en-US"/>
        </a:p>
      </dgm:t>
    </dgm:pt>
    <dgm:pt modelId="{A91380B0-09B5-864C-B8CB-5AF2431D5B4B}" type="parTrans" cxnId="{D8D2DB26-DCA6-A945-AC66-A276BDABB55F}">
      <dgm:prSet/>
      <dgm:spPr/>
      <dgm:t>
        <a:bodyPr/>
        <a:lstStyle/>
        <a:p>
          <a:endParaRPr lang="en-US"/>
        </a:p>
      </dgm:t>
    </dgm:pt>
    <dgm:pt modelId="{77123B43-6E43-AD4C-B99C-DA80D7DF82B3}" type="sibTrans" cxnId="{D8D2DB26-DCA6-A945-AC66-A276BDABB55F}">
      <dgm:prSet/>
      <dgm:spPr/>
      <dgm:t>
        <a:bodyPr/>
        <a:lstStyle/>
        <a:p>
          <a:endParaRPr lang="en-US"/>
        </a:p>
      </dgm:t>
    </dgm:pt>
    <dgm:pt modelId="{A1ED541C-373F-7343-804E-D9EAB912AEF3}">
      <dgm:prSet/>
      <dgm:spPr/>
      <dgm:t>
        <a:bodyPr/>
        <a:lstStyle/>
        <a:p>
          <a:r>
            <a:rPr lang="en-US" dirty="0"/>
            <a:t>Member  Steering Committee</a:t>
          </a:r>
        </a:p>
      </dgm:t>
    </dgm:pt>
    <dgm:pt modelId="{E14EFB45-0F8E-094D-A722-7D5EE236D8E0}" type="parTrans" cxnId="{8457C405-52E9-8D45-B735-BE31AB78E5D3}">
      <dgm:prSet/>
      <dgm:spPr/>
      <dgm:t>
        <a:bodyPr/>
        <a:lstStyle/>
        <a:p>
          <a:endParaRPr lang="en-US"/>
        </a:p>
      </dgm:t>
    </dgm:pt>
    <dgm:pt modelId="{95D104BB-CB30-7942-ADA7-33F15C1486A9}" type="sibTrans" cxnId="{8457C405-52E9-8D45-B735-BE31AB78E5D3}">
      <dgm:prSet/>
      <dgm:spPr/>
      <dgm:t>
        <a:bodyPr/>
        <a:lstStyle/>
        <a:p>
          <a:endParaRPr lang="en-US"/>
        </a:p>
      </dgm:t>
    </dgm:pt>
    <dgm:pt modelId="{75FFBE49-BA8B-3744-AC4B-E70C3452F2F5}" type="pres">
      <dgm:prSet presAssocID="{131DE6EB-4454-CE4A-A965-F326DE56D497}" presName="Name0" presStyleCnt="0">
        <dgm:presLayoutVars>
          <dgm:dir/>
          <dgm:animLvl val="lvl"/>
          <dgm:resizeHandles val="exact"/>
        </dgm:presLayoutVars>
      </dgm:prSet>
      <dgm:spPr/>
    </dgm:pt>
    <dgm:pt modelId="{6D8CFCBA-2688-ED47-B048-1A77F453FC14}" type="pres">
      <dgm:prSet presAssocID="{1BC62E7A-1308-934E-84EC-6BEAE642D191}" presName="composite" presStyleCnt="0"/>
      <dgm:spPr/>
    </dgm:pt>
    <dgm:pt modelId="{88FE56AA-3E78-7C41-87B5-1A6E846B6307}" type="pres">
      <dgm:prSet presAssocID="{1BC62E7A-1308-934E-84EC-6BEAE642D191}" presName="parTx" presStyleLbl="alignNode1" presStyleIdx="0" presStyleCnt="6">
        <dgm:presLayoutVars>
          <dgm:chMax val="0"/>
          <dgm:chPref val="0"/>
          <dgm:bulletEnabled val="1"/>
        </dgm:presLayoutVars>
      </dgm:prSet>
      <dgm:spPr/>
    </dgm:pt>
    <dgm:pt modelId="{0B42FF9D-4401-054D-BC19-47BC05D94C38}" type="pres">
      <dgm:prSet presAssocID="{1BC62E7A-1308-934E-84EC-6BEAE642D191}" presName="desTx" presStyleLbl="alignAccFollowNode1" presStyleIdx="0" presStyleCnt="6">
        <dgm:presLayoutVars>
          <dgm:bulletEnabled val="1"/>
        </dgm:presLayoutVars>
      </dgm:prSet>
      <dgm:spPr/>
    </dgm:pt>
    <dgm:pt modelId="{1ED358F5-A06F-2D4D-AE77-229182C3CBFF}" type="pres">
      <dgm:prSet presAssocID="{7D0E1A25-E957-6149-8BA2-8D2228428F0D}" presName="space" presStyleCnt="0"/>
      <dgm:spPr/>
    </dgm:pt>
    <dgm:pt modelId="{331814C8-9E10-4046-9DFE-AFCF292C09FB}" type="pres">
      <dgm:prSet presAssocID="{C9C91E38-C209-1447-8E55-45FF9823404A}" presName="composite" presStyleCnt="0"/>
      <dgm:spPr/>
    </dgm:pt>
    <dgm:pt modelId="{0B086296-8789-4A47-9346-F83D69918184}" type="pres">
      <dgm:prSet presAssocID="{C9C91E38-C209-1447-8E55-45FF9823404A}" presName="parTx" presStyleLbl="alignNode1" presStyleIdx="1" presStyleCnt="6">
        <dgm:presLayoutVars>
          <dgm:chMax val="0"/>
          <dgm:chPref val="0"/>
          <dgm:bulletEnabled val="1"/>
        </dgm:presLayoutVars>
      </dgm:prSet>
      <dgm:spPr/>
    </dgm:pt>
    <dgm:pt modelId="{16B90C43-0455-6140-AAA6-B60788819287}" type="pres">
      <dgm:prSet presAssocID="{C9C91E38-C209-1447-8E55-45FF9823404A}" presName="desTx" presStyleLbl="alignAccFollowNode1" presStyleIdx="1" presStyleCnt="6">
        <dgm:presLayoutVars>
          <dgm:bulletEnabled val="1"/>
        </dgm:presLayoutVars>
      </dgm:prSet>
      <dgm:spPr/>
    </dgm:pt>
    <dgm:pt modelId="{33C44156-638B-BA45-A4E5-90EFE3AE7AED}" type="pres">
      <dgm:prSet presAssocID="{897C3B1A-FAE5-EA49-81DF-2E01B7AFE6AD}" presName="space" presStyleCnt="0"/>
      <dgm:spPr/>
    </dgm:pt>
    <dgm:pt modelId="{B9F103F8-9A8C-C24D-ADBD-3DE3B33446CF}" type="pres">
      <dgm:prSet presAssocID="{A1ED541C-373F-7343-804E-D9EAB912AEF3}" presName="composite" presStyleCnt="0"/>
      <dgm:spPr/>
    </dgm:pt>
    <dgm:pt modelId="{BE1CCCED-5DFE-6749-841C-E1A286447550}" type="pres">
      <dgm:prSet presAssocID="{A1ED541C-373F-7343-804E-D9EAB912AEF3}" presName="parTx" presStyleLbl="alignNode1" presStyleIdx="2" presStyleCnt="6">
        <dgm:presLayoutVars>
          <dgm:chMax val="0"/>
          <dgm:chPref val="0"/>
          <dgm:bulletEnabled val="1"/>
        </dgm:presLayoutVars>
      </dgm:prSet>
      <dgm:spPr/>
    </dgm:pt>
    <dgm:pt modelId="{1FC3756E-8BE3-144F-A79F-A58A2E9DE352}" type="pres">
      <dgm:prSet presAssocID="{A1ED541C-373F-7343-804E-D9EAB912AEF3}" presName="desTx" presStyleLbl="alignAccFollowNode1" presStyleIdx="2" presStyleCnt="6">
        <dgm:presLayoutVars>
          <dgm:bulletEnabled val="1"/>
        </dgm:presLayoutVars>
      </dgm:prSet>
      <dgm:spPr/>
    </dgm:pt>
    <dgm:pt modelId="{AB142067-E72D-5A4B-AF32-E5AF3962D3DA}" type="pres">
      <dgm:prSet presAssocID="{95D104BB-CB30-7942-ADA7-33F15C1486A9}" presName="space" presStyleCnt="0"/>
      <dgm:spPr/>
    </dgm:pt>
    <dgm:pt modelId="{D11853CC-E716-F04A-B2B7-40598E8BD13F}" type="pres">
      <dgm:prSet presAssocID="{3A8657FD-0E79-F54A-AD16-D0EE6C4546F1}" presName="composite" presStyleCnt="0"/>
      <dgm:spPr/>
    </dgm:pt>
    <dgm:pt modelId="{70741D16-420E-3040-AB6E-A29B5B521D7F}" type="pres">
      <dgm:prSet presAssocID="{3A8657FD-0E79-F54A-AD16-D0EE6C4546F1}" presName="parTx" presStyleLbl="alignNode1" presStyleIdx="3" presStyleCnt="6">
        <dgm:presLayoutVars>
          <dgm:chMax val="0"/>
          <dgm:chPref val="0"/>
          <dgm:bulletEnabled val="1"/>
        </dgm:presLayoutVars>
      </dgm:prSet>
      <dgm:spPr/>
    </dgm:pt>
    <dgm:pt modelId="{CE377B2C-AA05-2D46-8B21-2F6444362CCB}" type="pres">
      <dgm:prSet presAssocID="{3A8657FD-0E79-F54A-AD16-D0EE6C4546F1}" presName="desTx" presStyleLbl="alignAccFollowNode1" presStyleIdx="3" presStyleCnt="6">
        <dgm:presLayoutVars>
          <dgm:bulletEnabled val="1"/>
        </dgm:presLayoutVars>
      </dgm:prSet>
      <dgm:spPr/>
    </dgm:pt>
    <dgm:pt modelId="{5B672B18-FC71-344B-9885-6A6EF511865A}" type="pres">
      <dgm:prSet presAssocID="{F02B8257-2399-5C42-9837-7B20C53C26C8}" presName="space" presStyleCnt="0"/>
      <dgm:spPr/>
    </dgm:pt>
    <dgm:pt modelId="{867260E1-1ADC-874F-8310-526B8797C710}" type="pres">
      <dgm:prSet presAssocID="{2B0FE796-1D07-EA41-B9AB-D78B32C77A07}" presName="composite" presStyleCnt="0"/>
      <dgm:spPr/>
    </dgm:pt>
    <dgm:pt modelId="{7051A423-9353-694E-AC2D-8E7486463AE8}" type="pres">
      <dgm:prSet presAssocID="{2B0FE796-1D07-EA41-B9AB-D78B32C77A07}" presName="parTx" presStyleLbl="alignNode1" presStyleIdx="4" presStyleCnt="6">
        <dgm:presLayoutVars>
          <dgm:chMax val="0"/>
          <dgm:chPref val="0"/>
          <dgm:bulletEnabled val="1"/>
        </dgm:presLayoutVars>
      </dgm:prSet>
      <dgm:spPr/>
    </dgm:pt>
    <dgm:pt modelId="{1BB79FD4-E228-1745-9CC2-816EEDF4A18F}" type="pres">
      <dgm:prSet presAssocID="{2B0FE796-1D07-EA41-B9AB-D78B32C77A07}" presName="desTx" presStyleLbl="alignAccFollowNode1" presStyleIdx="4" presStyleCnt="6">
        <dgm:presLayoutVars>
          <dgm:bulletEnabled val="1"/>
        </dgm:presLayoutVars>
      </dgm:prSet>
      <dgm:spPr/>
    </dgm:pt>
    <dgm:pt modelId="{A0D4112E-2A7D-AB4A-BC88-5B643BCEB920}" type="pres">
      <dgm:prSet presAssocID="{0A5879B8-FB28-7C42-9E19-15B8C947A68B}" presName="space" presStyleCnt="0"/>
      <dgm:spPr/>
    </dgm:pt>
    <dgm:pt modelId="{A4907AFF-DB1F-7A40-819F-24A01B762B28}" type="pres">
      <dgm:prSet presAssocID="{A50C8A5A-3196-634A-A36E-E18F0C4D30CA}" presName="composite" presStyleCnt="0"/>
      <dgm:spPr/>
    </dgm:pt>
    <dgm:pt modelId="{158CCD66-BBCA-A34E-A963-3E94690816E2}" type="pres">
      <dgm:prSet presAssocID="{A50C8A5A-3196-634A-A36E-E18F0C4D30CA}" presName="parTx" presStyleLbl="alignNode1" presStyleIdx="5" presStyleCnt="6">
        <dgm:presLayoutVars>
          <dgm:chMax val="0"/>
          <dgm:chPref val="0"/>
          <dgm:bulletEnabled val="1"/>
        </dgm:presLayoutVars>
      </dgm:prSet>
      <dgm:spPr/>
    </dgm:pt>
    <dgm:pt modelId="{8D3F9CF5-1C53-3343-9D05-A7537A37AAEF}" type="pres">
      <dgm:prSet presAssocID="{A50C8A5A-3196-634A-A36E-E18F0C4D30CA}" presName="desTx" presStyleLbl="alignAccFollowNode1" presStyleIdx="5" presStyleCnt="6">
        <dgm:presLayoutVars>
          <dgm:bulletEnabled val="1"/>
        </dgm:presLayoutVars>
      </dgm:prSet>
      <dgm:spPr/>
    </dgm:pt>
  </dgm:ptLst>
  <dgm:cxnLst>
    <dgm:cxn modelId="{8457C405-52E9-8D45-B735-BE31AB78E5D3}" srcId="{131DE6EB-4454-CE4A-A965-F326DE56D497}" destId="{A1ED541C-373F-7343-804E-D9EAB912AEF3}" srcOrd="2" destOrd="0" parTransId="{E14EFB45-0F8E-094D-A722-7D5EE236D8E0}" sibTransId="{95D104BB-CB30-7942-ADA7-33F15C1486A9}"/>
    <dgm:cxn modelId="{55EA2913-ABCF-C445-A139-E49C65568E44}" type="presOf" srcId="{3A8657FD-0E79-F54A-AD16-D0EE6C4546F1}" destId="{70741D16-420E-3040-AB6E-A29B5B521D7F}" srcOrd="0" destOrd="0" presId="urn:microsoft.com/office/officeart/2005/8/layout/hList1"/>
    <dgm:cxn modelId="{5E24691D-16FB-1747-888D-3633A82C95E7}" type="presOf" srcId="{A50C8A5A-3196-634A-A36E-E18F0C4D30CA}" destId="{158CCD66-BBCA-A34E-A963-3E94690816E2}" srcOrd="0" destOrd="0" presId="urn:microsoft.com/office/officeart/2005/8/layout/hList1"/>
    <dgm:cxn modelId="{D8D2DB26-DCA6-A945-AC66-A276BDABB55F}" srcId="{131DE6EB-4454-CE4A-A965-F326DE56D497}" destId="{A50C8A5A-3196-634A-A36E-E18F0C4D30CA}" srcOrd="5" destOrd="0" parTransId="{A91380B0-09B5-864C-B8CB-5AF2431D5B4B}" sibTransId="{77123B43-6E43-AD4C-B99C-DA80D7DF82B3}"/>
    <dgm:cxn modelId="{EDE9043A-7540-004F-9A3A-FF95DA6178A2}" type="presOf" srcId="{A1ED541C-373F-7343-804E-D9EAB912AEF3}" destId="{BE1CCCED-5DFE-6749-841C-E1A286447550}" srcOrd="0" destOrd="0" presId="urn:microsoft.com/office/officeart/2005/8/layout/hList1"/>
    <dgm:cxn modelId="{B40AFC3E-0015-4446-A558-103D97AAE7CD}" srcId="{131DE6EB-4454-CE4A-A965-F326DE56D497}" destId="{C9C91E38-C209-1447-8E55-45FF9823404A}" srcOrd="1" destOrd="0" parTransId="{10B8F60D-82CE-9642-B5E8-99A65B249E0F}" sibTransId="{897C3B1A-FAE5-EA49-81DF-2E01B7AFE6AD}"/>
    <dgm:cxn modelId="{934A5543-A749-0148-BA62-C18FD9E9C150}" type="presOf" srcId="{2B0FE796-1D07-EA41-B9AB-D78B32C77A07}" destId="{7051A423-9353-694E-AC2D-8E7486463AE8}" srcOrd="0" destOrd="0" presId="urn:microsoft.com/office/officeart/2005/8/layout/hList1"/>
    <dgm:cxn modelId="{C3694056-B8AC-3042-A95F-871C70936873}" srcId="{131DE6EB-4454-CE4A-A965-F326DE56D497}" destId="{3A8657FD-0E79-F54A-AD16-D0EE6C4546F1}" srcOrd="3" destOrd="0" parTransId="{E31B4DCE-5A27-C04D-B76C-46B7D40D90E3}" sibTransId="{F02B8257-2399-5C42-9837-7B20C53C26C8}"/>
    <dgm:cxn modelId="{CDE32C7E-CB9D-4547-9836-F4F5AA85C6A7}" srcId="{131DE6EB-4454-CE4A-A965-F326DE56D497}" destId="{1BC62E7A-1308-934E-84EC-6BEAE642D191}" srcOrd="0" destOrd="0" parTransId="{07C689DA-C823-ED47-8551-57A676231A3A}" sibTransId="{7D0E1A25-E957-6149-8BA2-8D2228428F0D}"/>
    <dgm:cxn modelId="{65C1428E-5078-804A-8EE5-A8703F05A94D}" type="presOf" srcId="{131DE6EB-4454-CE4A-A965-F326DE56D497}" destId="{75FFBE49-BA8B-3744-AC4B-E70C3452F2F5}" srcOrd="0" destOrd="0" presId="urn:microsoft.com/office/officeart/2005/8/layout/hList1"/>
    <dgm:cxn modelId="{302A7E8F-CE20-0946-B131-9EC85103B63F}" type="presOf" srcId="{C9C91E38-C209-1447-8E55-45FF9823404A}" destId="{0B086296-8789-4A47-9346-F83D69918184}" srcOrd="0" destOrd="0" presId="urn:microsoft.com/office/officeart/2005/8/layout/hList1"/>
    <dgm:cxn modelId="{3302DDE2-A475-CA46-8E6A-1F23564DED21}" type="presOf" srcId="{1BC62E7A-1308-934E-84EC-6BEAE642D191}" destId="{88FE56AA-3E78-7C41-87B5-1A6E846B6307}" srcOrd="0" destOrd="0" presId="urn:microsoft.com/office/officeart/2005/8/layout/hList1"/>
    <dgm:cxn modelId="{54FEB1F9-34BE-884C-ADCC-B1E2A50CE101}" srcId="{131DE6EB-4454-CE4A-A965-F326DE56D497}" destId="{2B0FE796-1D07-EA41-B9AB-D78B32C77A07}" srcOrd="4" destOrd="0" parTransId="{C98EAB74-0960-3C4E-9B78-E917FC661968}" sibTransId="{0A5879B8-FB28-7C42-9E19-15B8C947A68B}"/>
    <dgm:cxn modelId="{31DCF904-97F8-5448-9DB1-E2A939F3AF83}" type="presParOf" srcId="{75FFBE49-BA8B-3744-AC4B-E70C3452F2F5}" destId="{6D8CFCBA-2688-ED47-B048-1A77F453FC14}" srcOrd="0" destOrd="0" presId="urn:microsoft.com/office/officeart/2005/8/layout/hList1"/>
    <dgm:cxn modelId="{F43B189D-7F85-7942-9ED9-8FFCBDB59295}" type="presParOf" srcId="{6D8CFCBA-2688-ED47-B048-1A77F453FC14}" destId="{88FE56AA-3E78-7C41-87B5-1A6E846B6307}" srcOrd="0" destOrd="0" presId="urn:microsoft.com/office/officeart/2005/8/layout/hList1"/>
    <dgm:cxn modelId="{3917649B-C26E-7149-94FE-91B8A175BEC1}" type="presParOf" srcId="{6D8CFCBA-2688-ED47-B048-1A77F453FC14}" destId="{0B42FF9D-4401-054D-BC19-47BC05D94C38}" srcOrd="1" destOrd="0" presId="urn:microsoft.com/office/officeart/2005/8/layout/hList1"/>
    <dgm:cxn modelId="{27D89D84-5C24-9143-A912-57B15BE0A97A}" type="presParOf" srcId="{75FFBE49-BA8B-3744-AC4B-E70C3452F2F5}" destId="{1ED358F5-A06F-2D4D-AE77-229182C3CBFF}" srcOrd="1" destOrd="0" presId="urn:microsoft.com/office/officeart/2005/8/layout/hList1"/>
    <dgm:cxn modelId="{38CAA3D4-AE05-DC47-AA98-BF13E63C17C8}" type="presParOf" srcId="{75FFBE49-BA8B-3744-AC4B-E70C3452F2F5}" destId="{331814C8-9E10-4046-9DFE-AFCF292C09FB}" srcOrd="2" destOrd="0" presId="urn:microsoft.com/office/officeart/2005/8/layout/hList1"/>
    <dgm:cxn modelId="{1728D7AF-9157-6C42-8D27-ACB0AF3D2FA8}" type="presParOf" srcId="{331814C8-9E10-4046-9DFE-AFCF292C09FB}" destId="{0B086296-8789-4A47-9346-F83D69918184}" srcOrd="0" destOrd="0" presId="urn:microsoft.com/office/officeart/2005/8/layout/hList1"/>
    <dgm:cxn modelId="{12A89CFE-367C-C74B-BAEE-D136F78CE1E9}" type="presParOf" srcId="{331814C8-9E10-4046-9DFE-AFCF292C09FB}" destId="{16B90C43-0455-6140-AAA6-B60788819287}" srcOrd="1" destOrd="0" presId="urn:microsoft.com/office/officeart/2005/8/layout/hList1"/>
    <dgm:cxn modelId="{5A30B590-FFA7-7949-BBB3-CD7BCE2CD649}" type="presParOf" srcId="{75FFBE49-BA8B-3744-AC4B-E70C3452F2F5}" destId="{33C44156-638B-BA45-A4E5-90EFE3AE7AED}" srcOrd="3" destOrd="0" presId="urn:microsoft.com/office/officeart/2005/8/layout/hList1"/>
    <dgm:cxn modelId="{52C7E2BD-6E05-424C-95B9-3F0B1EAB5044}" type="presParOf" srcId="{75FFBE49-BA8B-3744-AC4B-E70C3452F2F5}" destId="{B9F103F8-9A8C-C24D-ADBD-3DE3B33446CF}" srcOrd="4" destOrd="0" presId="urn:microsoft.com/office/officeart/2005/8/layout/hList1"/>
    <dgm:cxn modelId="{20204473-C543-B944-9754-6EEA40661BFA}" type="presParOf" srcId="{B9F103F8-9A8C-C24D-ADBD-3DE3B33446CF}" destId="{BE1CCCED-5DFE-6749-841C-E1A286447550}" srcOrd="0" destOrd="0" presId="urn:microsoft.com/office/officeart/2005/8/layout/hList1"/>
    <dgm:cxn modelId="{7CF220E9-91AC-314C-88D2-B69C671704CB}" type="presParOf" srcId="{B9F103F8-9A8C-C24D-ADBD-3DE3B33446CF}" destId="{1FC3756E-8BE3-144F-A79F-A58A2E9DE352}" srcOrd="1" destOrd="0" presId="urn:microsoft.com/office/officeart/2005/8/layout/hList1"/>
    <dgm:cxn modelId="{07A3CCF0-5A6F-D04E-8F92-16A88DA1B6FF}" type="presParOf" srcId="{75FFBE49-BA8B-3744-AC4B-E70C3452F2F5}" destId="{AB142067-E72D-5A4B-AF32-E5AF3962D3DA}" srcOrd="5" destOrd="0" presId="urn:microsoft.com/office/officeart/2005/8/layout/hList1"/>
    <dgm:cxn modelId="{3B5E6947-E9EA-C543-9791-110AE3D2F45D}" type="presParOf" srcId="{75FFBE49-BA8B-3744-AC4B-E70C3452F2F5}" destId="{D11853CC-E716-F04A-B2B7-40598E8BD13F}" srcOrd="6" destOrd="0" presId="urn:microsoft.com/office/officeart/2005/8/layout/hList1"/>
    <dgm:cxn modelId="{9E603EA3-895F-694F-97A5-8A665C6273AA}" type="presParOf" srcId="{D11853CC-E716-F04A-B2B7-40598E8BD13F}" destId="{70741D16-420E-3040-AB6E-A29B5B521D7F}" srcOrd="0" destOrd="0" presId="urn:microsoft.com/office/officeart/2005/8/layout/hList1"/>
    <dgm:cxn modelId="{1F188DC1-E514-9F4F-B03E-7563982AB1CE}" type="presParOf" srcId="{D11853CC-E716-F04A-B2B7-40598E8BD13F}" destId="{CE377B2C-AA05-2D46-8B21-2F6444362CCB}" srcOrd="1" destOrd="0" presId="urn:microsoft.com/office/officeart/2005/8/layout/hList1"/>
    <dgm:cxn modelId="{FF49F08A-7ADA-D84C-95D0-86DBCE0C1B5D}" type="presParOf" srcId="{75FFBE49-BA8B-3744-AC4B-E70C3452F2F5}" destId="{5B672B18-FC71-344B-9885-6A6EF511865A}" srcOrd="7" destOrd="0" presId="urn:microsoft.com/office/officeart/2005/8/layout/hList1"/>
    <dgm:cxn modelId="{45A874AF-EA01-754F-8502-725542F79704}" type="presParOf" srcId="{75FFBE49-BA8B-3744-AC4B-E70C3452F2F5}" destId="{867260E1-1ADC-874F-8310-526B8797C710}" srcOrd="8" destOrd="0" presId="urn:microsoft.com/office/officeart/2005/8/layout/hList1"/>
    <dgm:cxn modelId="{78409B9B-7375-2D44-8403-C647785261C4}" type="presParOf" srcId="{867260E1-1ADC-874F-8310-526B8797C710}" destId="{7051A423-9353-694E-AC2D-8E7486463AE8}" srcOrd="0" destOrd="0" presId="urn:microsoft.com/office/officeart/2005/8/layout/hList1"/>
    <dgm:cxn modelId="{83C8208F-F2C7-584D-960D-EA010F7F4163}" type="presParOf" srcId="{867260E1-1ADC-874F-8310-526B8797C710}" destId="{1BB79FD4-E228-1745-9CC2-816EEDF4A18F}" srcOrd="1" destOrd="0" presId="urn:microsoft.com/office/officeart/2005/8/layout/hList1"/>
    <dgm:cxn modelId="{C92904A2-B702-BF4F-9138-1DE61D94D2BA}" type="presParOf" srcId="{75FFBE49-BA8B-3744-AC4B-E70C3452F2F5}" destId="{A0D4112E-2A7D-AB4A-BC88-5B643BCEB920}" srcOrd="9" destOrd="0" presId="urn:microsoft.com/office/officeart/2005/8/layout/hList1"/>
    <dgm:cxn modelId="{AAA155BF-B678-E448-8D9E-4C866DAB98E2}" type="presParOf" srcId="{75FFBE49-BA8B-3744-AC4B-E70C3452F2F5}" destId="{A4907AFF-DB1F-7A40-819F-24A01B762B28}" srcOrd="10" destOrd="0" presId="urn:microsoft.com/office/officeart/2005/8/layout/hList1"/>
    <dgm:cxn modelId="{87C0B753-E0AB-6C4B-BBB5-CE97B86AA562}" type="presParOf" srcId="{A4907AFF-DB1F-7A40-819F-24A01B762B28}" destId="{158CCD66-BBCA-A34E-A963-3E94690816E2}" srcOrd="0" destOrd="0" presId="urn:microsoft.com/office/officeart/2005/8/layout/hList1"/>
    <dgm:cxn modelId="{E3A83057-CF97-E64F-9441-20B65065AF20}" type="presParOf" srcId="{A4907AFF-DB1F-7A40-819F-24A01B762B28}" destId="{8D3F9CF5-1C53-3343-9D05-A7537A37AA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DE6EB-4454-CE4A-A965-F326DE56D4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62E7A-1308-934E-84EC-6BEAE642D191}">
      <dgm:prSet/>
      <dgm:spPr/>
      <dgm:t>
        <a:bodyPr/>
        <a:lstStyle/>
        <a:p>
          <a:r>
            <a:rPr lang="en-US" b="0" i="0"/>
            <a:t>Well-defined goals</a:t>
          </a:r>
          <a:endParaRPr lang="en-US"/>
        </a:p>
      </dgm:t>
    </dgm:pt>
    <dgm:pt modelId="{07C689DA-C823-ED47-8551-57A676231A3A}" type="parTrans" cxnId="{CDE32C7E-CB9D-4547-9836-F4F5AA85C6A7}">
      <dgm:prSet/>
      <dgm:spPr/>
      <dgm:t>
        <a:bodyPr/>
        <a:lstStyle/>
        <a:p>
          <a:endParaRPr lang="en-US"/>
        </a:p>
      </dgm:t>
    </dgm:pt>
    <dgm:pt modelId="{7D0E1A25-E957-6149-8BA2-8D2228428F0D}" type="sibTrans" cxnId="{CDE32C7E-CB9D-4547-9836-F4F5AA85C6A7}">
      <dgm:prSet/>
      <dgm:spPr/>
      <dgm:t>
        <a:bodyPr/>
        <a:lstStyle/>
        <a:p>
          <a:endParaRPr lang="en-US"/>
        </a:p>
      </dgm:t>
    </dgm:pt>
    <dgm:pt modelId="{C9C91E38-C209-1447-8E55-45FF9823404A}">
      <dgm:prSet/>
      <dgm:spPr/>
      <dgm:t>
        <a:bodyPr/>
        <a:lstStyle/>
        <a:p>
          <a:r>
            <a:rPr lang="en-US" b="0" i="0" dirty="0"/>
            <a:t>Budget</a:t>
          </a:r>
          <a:endParaRPr lang="en-US" dirty="0"/>
        </a:p>
      </dgm:t>
    </dgm:pt>
    <dgm:pt modelId="{10B8F60D-82CE-9642-B5E8-99A65B249E0F}" type="parTrans" cxnId="{B40AFC3E-0015-4446-A558-103D97AAE7CD}">
      <dgm:prSet/>
      <dgm:spPr/>
      <dgm:t>
        <a:bodyPr/>
        <a:lstStyle/>
        <a:p>
          <a:endParaRPr lang="en-US"/>
        </a:p>
      </dgm:t>
    </dgm:pt>
    <dgm:pt modelId="{897C3B1A-FAE5-EA49-81DF-2E01B7AFE6AD}" type="sibTrans" cxnId="{B40AFC3E-0015-4446-A558-103D97AAE7CD}">
      <dgm:prSet/>
      <dgm:spPr/>
      <dgm:t>
        <a:bodyPr/>
        <a:lstStyle/>
        <a:p>
          <a:endParaRPr lang="en-US"/>
        </a:p>
      </dgm:t>
    </dgm:pt>
    <dgm:pt modelId="{3A8657FD-0E79-F54A-AD16-D0EE6C4546F1}">
      <dgm:prSet/>
      <dgm:spPr/>
      <dgm:t>
        <a:bodyPr/>
        <a:lstStyle/>
        <a:p>
          <a:r>
            <a:rPr lang="en-US" b="0" i="0"/>
            <a:t>Timelines and milestones</a:t>
          </a:r>
          <a:endParaRPr lang="en-US"/>
        </a:p>
      </dgm:t>
    </dgm:pt>
    <dgm:pt modelId="{E31B4DCE-5A27-C04D-B76C-46B7D40D90E3}" type="parTrans" cxnId="{C3694056-B8AC-3042-A95F-871C70936873}">
      <dgm:prSet/>
      <dgm:spPr/>
      <dgm:t>
        <a:bodyPr/>
        <a:lstStyle/>
        <a:p>
          <a:endParaRPr lang="en-US"/>
        </a:p>
      </dgm:t>
    </dgm:pt>
    <dgm:pt modelId="{F02B8257-2399-5C42-9837-7B20C53C26C8}" type="sibTrans" cxnId="{C3694056-B8AC-3042-A95F-871C70936873}">
      <dgm:prSet/>
      <dgm:spPr/>
      <dgm:t>
        <a:bodyPr/>
        <a:lstStyle/>
        <a:p>
          <a:endParaRPr lang="en-US"/>
        </a:p>
      </dgm:t>
    </dgm:pt>
    <dgm:pt modelId="{2B0FE796-1D07-EA41-B9AB-D78B32C77A07}">
      <dgm:prSet/>
      <dgm:spPr/>
      <dgm:t>
        <a:bodyPr/>
        <a:lstStyle/>
        <a:p>
          <a:r>
            <a:rPr lang="en-US" b="0" i="0"/>
            <a:t>Practical steps to achieve desired goals</a:t>
          </a:r>
          <a:endParaRPr lang="en-US"/>
        </a:p>
      </dgm:t>
    </dgm:pt>
    <dgm:pt modelId="{C98EAB74-0960-3C4E-9B78-E917FC661968}" type="parTrans" cxnId="{54FEB1F9-34BE-884C-ADCC-B1E2A50CE101}">
      <dgm:prSet/>
      <dgm:spPr/>
      <dgm:t>
        <a:bodyPr/>
        <a:lstStyle/>
        <a:p>
          <a:endParaRPr lang="en-US"/>
        </a:p>
      </dgm:t>
    </dgm:pt>
    <dgm:pt modelId="{0A5879B8-FB28-7C42-9E19-15B8C947A68B}" type="sibTrans" cxnId="{54FEB1F9-34BE-884C-ADCC-B1E2A50CE101}">
      <dgm:prSet/>
      <dgm:spPr/>
      <dgm:t>
        <a:bodyPr/>
        <a:lstStyle/>
        <a:p>
          <a:endParaRPr lang="en-US"/>
        </a:p>
      </dgm:t>
    </dgm:pt>
    <dgm:pt modelId="{A50C8A5A-3196-634A-A36E-E18F0C4D30CA}">
      <dgm:prSet/>
      <dgm:spPr/>
      <dgm:t>
        <a:bodyPr/>
        <a:lstStyle/>
        <a:p>
          <a:r>
            <a:rPr lang="en-US" b="0" i="0"/>
            <a:t>Measuring to gauge the progress</a:t>
          </a:r>
          <a:endParaRPr lang="en-US"/>
        </a:p>
      </dgm:t>
    </dgm:pt>
    <dgm:pt modelId="{A91380B0-09B5-864C-B8CB-5AF2431D5B4B}" type="parTrans" cxnId="{D8D2DB26-DCA6-A945-AC66-A276BDABB55F}">
      <dgm:prSet/>
      <dgm:spPr/>
      <dgm:t>
        <a:bodyPr/>
        <a:lstStyle/>
        <a:p>
          <a:endParaRPr lang="en-US"/>
        </a:p>
      </dgm:t>
    </dgm:pt>
    <dgm:pt modelId="{77123B43-6E43-AD4C-B99C-DA80D7DF82B3}" type="sibTrans" cxnId="{D8D2DB26-DCA6-A945-AC66-A276BDABB55F}">
      <dgm:prSet/>
      <dgm:spPr/>
      <dgm:t>
        <a:bodyPr/>
        <a:lstStyle/>
        <a:p>
          <a:endParaRPr lang="en-US"/>
        </a:p>
      </dgm:t>
    </dgm:pt>
    <dgm:pt modelId="{A1ED541C-373F-7343-804E-D9EAB912AEF3}">
      <dgm:prSet/>
      <dgm:spPr/>
      <dgm:t>
        <a:bodyPr/>
        <a:lstStyle/>
        <a:p>
          <a:r>
            <a:rPr lang="en-US" dirty="0"/>
            <a:t>Member  Steering Committee</a:t>
          </a:r>
        </a:p>
      </dgm:t>
    </dgm:pt>
    <dgm:pt modelId="{E14EFB45-0F8E-094D-A722-7D5EE236D8E0}" type="parTrans" cxnId="{8457C405-52E9-8D45-B735-BE31AB78E5D3}">
      <dgm:prSet/>
      <dgm:spPr/>
      <dgm:t>
        <a:bodyPr/>
        <a:lstStyle/>
        <a:p>
          <a:endParaRPr lang="en-US"/>
        </a:p>
      </dgm:t>
    </dgm:pt>
    <dgm:pt modelId="{95D104BB-CB30-7942-ADA7-33F15C1486A9}" type="sibTrans" cxnId="{8457C405-52E9-8D45-B735-BE31AB78E5D3}">
      <dgm:prSet/>
      <dgm:spPr/>
      <dgm:t>
        <a:bodyPr/>
        <a:lstStyle/>
        <a:p>
          <a:endParaRPr lang="en-US"/>
        </a:p>
      </dgm:t>
    </dgm:pt>
    <dgm:pt modelId="{75FFBE49-BA8B-3744-AC4B-E70C3452F2F5}" type="pres">
      <dgm:prSet presAssocID="{131DE6EB-4454-CE4A-A965-F326DE56D497}" presName="Name0" presStyleCnt="0">
        <dgm:presLayoutVars>
          <dgm:dir/>
          <dgm:animLvl val="lvl"/>
          <dgm:resizeHandles val="exact"/>
        </dgm:presLayoutVars>
      </dgm:prSet>
      <dgm:spPr/>
    </dgm:pt>
    <dgm:pt modelId="{6D8CFCBA-2688-ED47-B048-1A77F453FC14}" type="pres">
      <dgm:prSet presAssocID="{1BC62E7A-1308-934E-84EC-6BEAE642D191}" presName="composite" presStyleCnt="0"/>
      <dgm:spPr/>
    </dgm:pt>
    <dgm:pt modelId="{88FE56AA-3E78-7C41-87B5-1A6E846B6307}" type="pres">
      <dgm:prSet presAssocID="{1BC62E7A-1308-934E-84EC-6BEAE642D191}" presName="parTx" presStyleLbl="alignNode1" presStyleIdx="0" presStyleCnt="6">
        <dgm:presLayoutVars>
          <dgm:chMax val="0"/>
          <dgm:chPref val="0"/>
          <dgm:bulletEnabled val="1"/>
        </dgm:presLayoutVars>
      </dgm:prSet>
      <dgm:spPr/>
    </dgm:pt>
    <dgm:pt modelId="{0B42FF9D-4401-054D-BC19-47BC05D94C38}" type="pres">
      <dgm:prSet presAssocID="{1BC62E7A-1308-934E-84EC-6BEAE642D191}" presName="desTx" presStyleLbl="alignAccFollowNode1" presStyleIdx="0" presStyleCnt="6">
        <dgm:presLayoutVars>
          <dgm:bulletEnabled val="1"/>
        </dgm:presLayoutVars>
      </dgm:prSet>
      <dgm:spPr/>
    </dgm:pt>
    <dgm:pt modelId="{1ED358F5-A06F-2D4D-AE77-229182C3CBFF}" type="pres">
      <dgm:prSet presAssocID="{7D0E1A25-E957-6149-8BA2-8D2228428F0D}" presName="space" presStyleCnt="0"/>
      <dgm:spPr/>
    </dgm:pt>
    <dgm:pt modelId="{331814C8-9E10-4046-9DFE-AFCF292C09FB}" type="pres">
      <dgm:prSet presAssocID="{C9C91E38-C209-1447-8E55-45FF9823404A}" presName="composite" presStyleCnt="0"/>
      <dgm:spPr/>
    </dgm:pt>
    <dgm:pt modelId="{0B086296-8789-4A47-9346-F83D69918184}" type="pres">
      <dgm:prSet presAssocID="{C9C91E38-C209-1447-8E55-45FF9823404A}" presName="parTx" presStyleLbl="alignNode1" presStyleIdx="1" presStyleCnt="6">
        <dgm:presLayoutVars>
          <dgm:chMax val="0"/>
          <dgm:chPref val="0"/>
          <dgm:bulletEnabled val="1"/>
        </dgm:presLayoutVars>
      </dgm:prSet>
      <dgm:spPr/>
    </dgm:pt>
    <dgm:pt modelId="{16B90C43-0455-6140-AAA6-B60788819287}" type="pres">
      <dgm:prSet presAssocID="{C9C91E38-C209-1447-8E55-45FF9823404A}" presName="desTx" presStyleLbl="alignAccFollowNode1" presStyleIdx="1" presStyleCnt="6">
        <dgm:presLayoutVars>
          <dgm:bulletEnabled val="1"/>
        </dgm:presLayoutVars>
      </dgm:prSet>
      <dgm:spPr/>
    </dgm:pt>
    <dgm:pt modelId="{33C44156-638B-BA45-A4E5-90EFE3AE7AED}" type="pres">
      <dgm:prSet presAssocID="{897C3B1A-FAE5-EA49-81DF-2E01B7AFE6AD}" presName="space" presStyleCnt="0"/>
      <dgm:spPr/>
    </dgm:pt>
    <dgm:pt modelId="{B9F103F8-9A8C-C24D-ADBD-3DE3B33446CF}" type="pres">
      <dgm:prSet presAssocID="{A1ED541C-373F-7343-804E-D9EAB912AEF3}" presName="composite" presStyleCnt="0"/>
      <dgm:spPr/>
    </dgm:pt>
    <dgm:pt modelId="{BE1CCCED-5DFE-6749-841C-E1A286447550}" type="pres">
      <dgm:prSet presAssocID="{A1ED541C-373F-7343-804E-D9EAB912AEF3}" presName="parTx" presStyleLbl="alignNode1" presStyleIdx="2" presStyleCnt="6">
        <dgm:presLayoutVars>
          <dgm:chMax val="0"/>
          <dgm:chPref val="0"/>
          <dgm:bulletEnabled val="1"/>
        </dgm:presLayoutVars>
      </dgm:prSet>
      <dgm:spPr/>
    </dgm:pt>
    <dgm:pt modelId="{1FC3756E-8BE3-144F-A79F-A58A2E9DE352}" type="pres">
      <dgm:prSet presAssocID="{A1ED541C-373F-7343-804E-D9EAB912AEF3}" presName="desTx" presStyleLbl="alignAccFollowNode1" presStyleIdx="2" presStyleCnt="6">
        <dgm:presLayoutVars>
          <dgm:bulletEnabled val="1"/>
        </dgm:presLayoutVars>
      </dgm:prSet>
      <dgm:spPr/>
    </dgm:pt>
    <dgm:pt modelId="{AB142067-E72D-5A4B-AF32-E5AF3962D3DA}" type="pres">
      <dgm:prSet presAssocID="{95D104BB-CB30-7942-ADA7-33F15C1486A9}" presName="space" presStyleCnt="0"/>
      <dgm:spPr/>
    </dgm:pt>
    <dgm:pt modelId="{D11853CC-E716-F04A-B2B7-40598E8BD13F}" type="pres">
      <dgm:prSet presAssocID="{3A8657FD-0E79-F54A-AD16-D0EE6C4546F1}" presName="composite" presStyleCnt="0"/>
      <dgm:spPr/>
    </dgm:pt>
    <dgm:pt modelId="{70741D16-420E-3040-AB6E-A29B5B521D7F}" type="pres">
      <dgm:prSet presAssocID="{3A8657FD-0E79-F54A-AD16-D0EE6C4546F1}" presName="parTx" presStyleLbl="alignNode1" presStyleIdx="3" presStyleCnt="6">
        <dgm:presLayoutVars>
          <dgm:chMax val="0"/>
          <dgm:chPref val="0"/>
          <dgm:bulletEnabled val="1"/>
        </dgm:presLayoutVars>
      </dgm:prSet>
      <dgm:spPr/>
    </dgm:pt>
    <dgm:pt modelId="{CE377B2C-AA05-2D46-8B21-2F6444362CCB}" type="pres">
      <dgm:prSet presAssocID="{3A8657FD-0E79-F54A-AD16-D0EE6C4546F1}" presName="desTx" presStyleLbl="alignAccFollowNode1" presStyleIdx="3" presStyleCnt="6">
        <dgm:presLayoutVars>
          <dgm:bulletEnabled val="1"/>
        </dgm:presLayoutVars>
      </dgm:prSet>
      <dgm:spPr/>
    </dgm:pt>
    <dgm:pt modelId="{5B672B18-FC71-344B-9885-6A6EF511865A}" type="pres">
      <dgm:prSet presAssocID="{F02B8257-2399-5C42-9837-7B20C53C26C8}" presName="space" presStyleCnt="0"/>
      <dgm:spPr/>
    </dgm:pt>
    <dgm:pt modelId="{867260E1-1ADC-874F-8310-526B8797C710}" type="pres">
      <dgm:prSet presAssocID="{2B0FE796-1D07-EA41-B9AB-D78B32C77A07}" presName="composite" presStyleCnt="0"/>
      <dgm:spPr/>
    </dgm:pt>
    <dgm:pt modelId="{7051A423-9353-694E-AC2D-8E7486463AE8}" type="pres">
      <dgm:prSet presAssocID="{2B0FE796-1D07-EA41-B9AB-D78B32C77A07}" presName="parTx" presStyleLbl="alignNode1" presStyleIdx="4" presStyleCnt="6">
        <dgm:presLayoutVars>
          <dgm:chMax val="0"/>
          <dgm:chPref val="0"/>
          <dgm:bulletEnabled val="1"/>
        </dgm:presLayoutVars>
      </dgm:prSet>
      <dgm:spPr/>
    </dgm:pt>
    <dgm:pt modelId="{1BB79FD4-E228-1745-9CC2-816EEDF4A18F}" type="pres">
      <dgm:prSet presAssocID="{2B0FE796-1D07-EA41-B9AB-D78B32C77A07}" presName="desTx" presStyleLbl="alignAccFollowNode1" presStyleIdx="4" presStyleCnt="6">
        <dgm:presLayoutVars>
          <dgm:bulletEnabled val="1"/>
        </dgm:presLayoutVars>
      </dgm:prSet>
      <dgm:spPr/>
    </dgm:pt>
    <dgm:pt modelId="{A0D4112E-2A7D-AB4A-BC88-5B643BCEB920}" type="pres">
      <dgm:prSet presAssocID="{0A5879B8-FB28-7C42-9E19-15B8C947A68B}" presName="space" presStyleCnt="0"/>
      <dgm:spPr/>
    </dgm:pt>
    <dgm:pt modelId="{A4907AFF-DB1F-7A40-819F-24A01B762B28}" type="pres">
      <dgm:prSet presAssocID="{A50C8A5A-3196-634A-A36E-E18F0C4D30CA}" presName="composite" presStyleCnt="0"/>
      <dgm:spPr/>
    </dgm:pt>
    <dgm:pt modelId="{158CCD66-BBCA-A34E-A963-3E94690816E2}" type="pres">
      <dgm:prSet presAssocID="{A50C8A5A-3196-634A-A36E-E18F0C4D30CA}" presName="parTx" presStyleLbl="alignNode1" presStyleIdx="5" presStyleCnt="6">
        <dgm:presLayoutVars>
          <dgm:chMax val="0"/>
          <dgm:chPref val="0"/>
          <dgm:bulletEnabled val="1"/>
        </dgm:presLayoutVars>
      </dgm:prSet>
      <dgm:spPr/>
    </dgm:pt>
    <dgm:pt modelId="{8D3F9CF5-1C53-3343-9D05-A7537A37AAEF}" type="pres">
      <dgm:prSet presAssocID="{A50C8A5A-3196-634A-A36E-E18F0C4D30CA}" presName="desTx" presStyleLbl="alignAccFollowNode1" presStyleIdx="5" presStyleCnt="6">
        <dgm:presLayoutVars>
          <dgm:bulletEnabled val="1"/>
        </dgm:presLayoutVars>
      </dgm:prSet>
      <dgm:spPr/>
    </dgm:pt>
  </dgm:ptLst>
  <dgm:cxnLst>
    <dgm:cxn modelId="{8457C405-52E9-8D45-B735-BE31AB78E5D3}" srcId="{131DE6EB-4454-CE4A-A965-F326DE56D497}" destId="{A1ED541C-373F-7343-804E-D9EAB912AEF3}" srcOrd="2" destOrd="0" parTransId="{E14EFB45-0F8E-094D-A722-7D5EE236D8E0}" sibTransId="{95D104BB-CB30-7942-ADA7-33F15C1486A9}"/>
    <dgm:cxn modelId="{55EA2913-ABCF-C445-A139-E49C65568E44}" type="presOf" srcId="{3A8657FD-0E79-F54A-AD16-D0EE6C4546F1}" destId="{70741D16-420E-3040-AB6E-A29B5B521D7F}" srcOrd="0" destOrd="0" presId="urn:microsoft.com/office/officeart/2005/8/layout/hList1"/>
    <dgm:cxn modelId="{5E24691D-16FB-1747-888D-3633A82C95E7}" type="presOf" srcId="{A50C8A5A-3196-634A-A36E-E18F0C4D30CA}" destId="{158CCD66-BBCA-A34E-A963-3E94690816E2}" srcOrd="0" destOrd="0" presId="urn:microsoft.com/office/officeart/2005/8/layout/hList1"/>
    <dgm:cxn modelId="{D8D2DB26-DCA6-A945-AC66-A276BDABB55F}" srcId="{131DE6EB-4454-CE4A-A965-F326DE56D497}" destId="{A50C8A5A-3196-634A-A36E-E18F0C4D30CA}" srcOrd="5" destOrd="0" parTransId="{A91380B0-09B5-864C-B8CB-5AF2431D5B4B}" sibTransId="{77123B43-6E43-AD4C-B99C-DA80D7DF82B3}"/>
    <dgm:cxn modelId="{EDE9043A-7540-004F-9A3A-FF95DA6178A2}" type="presOf" srcId="{A1ED541C-373F-7343-804E-D9EAB912AEF3}" destId="{BE1CCCED-5DFE-6749-841C-E1A286447550}" srcOrd="0" destOrd="0" presId="urn:microsoft.com/office/officeart/2005/8/layout/hList1"/>
    <dgm:cxn modelId="{B40AFC3E-0015-4446-A558-103D97AAE7CD}" srcId="{131DE6EB-4454-CE4A-A965-F326DE56D497}" destId="{C9C91E38-C209-1447-8E55-45FF9823404A}" srcOrd="1" destOrd="0" parTransId="{10B8F60D-82CE-9642-B5E8-99A65B249E0F}" sibTransId="{897C3B1A-FAE5-EA49-81DF-2E01B7AFE6AD}"/>
    <dgm:cxn modelId="{934A5543-A749-0148-BA62-C18FD9E9C150}" type="presOf" srcId="{2B0FE796-1D07-EA41-B9AB-D78B32C77A07}" destId="{7051A423-9353-694E-AC2D-8E7486463AE8}" srcOrd="0" destOrd="0" presId="urn:microsoft.com/office/officeart/2005/8/layout/hList1"/>
    <dgm:cxn modelId="{C3694056-B8AC-3042-A95F-871C70936873}" srcId="{131DE6EB-4454-CE4A-A965-F326DE56D497}" destId="{3A8657FD-0E79-F54A-AD16-D0EE6C4546F1}" srcOrd="3" destOrd="0" parTransId="{E31B4DCE-5A27-C04D-B76C-46B7D40D90E3}" sibTransId="{F02B8257-2399-5C42-9837-7B20C53C26C8}"/>
    <dgm:cxn modelId="{CDE32C7E-CB9D-4547-9836-F4F5AA85C6A7}" srcId="{131DE6EB-4454-CE4A-A965-F326DE56D497}" destId="{1BC62E7A-1308-934E-84EC-6BEAE642D191}" srcOrd="0" destOrd="0" parTransId="{07C689DA-C823-ED47-8551-57A676231A3A}" sibTransId="{7D0E1A25-E957-6149-8BA2-8D2228428F0D}"/>
    <dgm:cxn modelId="{65C1428E-5078-804A-8EE5-A8703F05A94D}" type="presOf" srcId="{131DE6EB-4454-CE4A-A965-F326DE56D497}" destId="{75FFBE49-BA8B-3744-AC4B-E70C3452F2F5}" srcOrd="0" destOrd="0" presId="urn:microsoft.com/office/officeart/2005/8/layout/hList1"/>
    <dgm:cxn modelId="{302A7E8F-CE20-0946-B131-9EC85103B63F}" type="presOf" srcId="{C9C91E38-C209-1447-8E55-45FF9823404A}" destId="{0B086296-8789-4A47-9346-F83D69918184}" srcOrd="0" destOrd="0" presId="urn:microsoft.com/office/officeart/2005/8/layout/hList1"/>
    <dgm:cxn modelId="{3302DDE2-A475-CA46-8E6A-1F23564DED21}" type="presOf" srcId="{1BC62E7A-1308-934E-84EC-6BEAE642D191}" destId="{88FE56AA-3E78-7C41-87B5-1A6E846B6307}" srcOrd="0" destOrd="0" presId="urn:microsoft.com/office/officeart/2005/8/layout/hList1"/>
    <dgm:cxn modelId="{54FEB1F9-34BE-884C-ADCC-B1E2A50CE101}" srcId="{131DE6EB-4454-CE4A-A965-F326DE56D497}" destId="{2B0FE796-1D07-EA41-B9AB-D78B32C77A07}" srcOrd="4" destOrd="0" parTransId="{C98EAB74-0960-3C4E-9B78-E917FC661968}" sibTransId="{0A5879B8-FB28-7C42-9E19-15B8C947A68B}"/>
    <dgm:cxn modelId="{31DCF904-97F8-5448-9DB1-E2A939F3AF83}" type="presParOf" srcId="{75FFBE49-BA8B-3744-AC4B-E70C3452F2F5}" destId="{6D8CFCBA-2688-ED47-B048-1A77F453FC14}" srcOrd="0" destOrd="0" presId="urn:microsoft.com/office/officeart/2005/8/layout/hList1"/>
    <dgm:cxn modelId="{F43B189D-7F85-7942-9ED9-8FFCBDB59295}" type="presParOf" srcId="{6D8CFCBA-2688-ED47-B048-1A77F453FC14}" destId="{88FE56AA-3E78-7C41-87B5-1A6E846B6307}" srcOrd="0" destOrd="0" presId="urn:microsoft.com/office/officeart/2005/8/layout/hList1"/>
    <dgm:cxn modelId="{3917649B-C26E-7149-94FE-91B8A175BEC1}" type="presParOf" srcId="{6D8CFCBA-2688-ED47-B048-1A77F453FC14}" destId="{0B42FF9D-4401-054D-BC19-47BC05D94C38}" srcOrd="1" destOrd="0" presId="urn:microsoft.com/office/officeart/2005/8/layout/hList1"/>
    <dgm:cxn modelId="{27D89D84-5C24-9143-A912-57B15BE0A97A}" type="presParOf" srcId="{75FFBE49-BA8B-3744-AC4B-E70C3452F2F5}" destId="{1ED358F5-A06F-2D4D-AE77-229182C3CBFF}" srcOrd="1" destOrd="0" presId="urn:microsoft.com/office/officeart/2005/8/layout/hList1"/>
    <dgm:cxn modelId="{38CAA3D4-AE05-DC47-AA98-BF13E63C17C8}" type="presParOf" srcId="{75FFBE49-BA8B-3744-AC4B-E70C3452F2F5}" destId="{331814C8-9E10-4046-9DFE-AFCF292C09FB}" srcOrd="2" destOrd="0" presId="urn:microsoft.com/office/officeart/2005/8/layout/hList1"/>
    <dgm:cxn modelId="{1728D7AF-9157-6C42-8D27-ACB0AF3D2FA8}" type="presParOf" srcId="{331814C8-9E10-4046-9DFE-AFCF292C09FB}" destId="{0B086296-8789-4A47-9346-F83D69918184}" srcOrd="0" destOrd="0" presId="urn:microsoft.com/office/officeart/2005/8/layout/hList1"/>
    <dgm:cxn modelId="{12A89CFE-367C-C74B-BAEE-D136F78CE1E9}" type="presParOf" srcId="{331814C8-9E10-4046-9DFE-AFCF292C09FB}" destId="{16B90C43-0455-6140-AAA6-B60788819287}" srcOrd="1" destOrd="0" presId="urn:microsoft.com/office/officeart/2005/8/layout/hList1"/>
    <dgm:cxn modelId="{5A30B590-FFA7-7949-BBB3-CD7BCE2CD649}" type="presParOf" srcId="{75FFBE49-BA8B-3744-AC4B-E70C3452F2F5}" destId="{33C44156-638B-BA45-A4E5-90EFE3AE7AED}" srcOrd="3" destOrd="0" presId="urn:microsoft.com/office/officeart/2005/8/layout/hList1"/>
    <dgm:cxn modelId="{52C7E2BD-6E05-424C-95B9-3F0B1EAB5044}" type="presParOf" srcId="{75FFBE49-BA8B-3744-AC4B-E70C3452F2F5}" destId="{B9F103F8-9A8C-C24D-ADBD-3DE3B33446CF}" srcOrd="4" destOrd="0" presId="urn:microsoft.com/office/officeart/2005/8/layout/hList1"/>
    <dgm:cxn modelId="{20204473-C543-B944-9754-6EEA40661BFA}" type="presParOf" srcId="{B9F103F8-9A8C-C24D-ADBD-3DE3B33446CF}" destId="{BE1CCCED-5DFE-6749-841C-E1A286447550}" srcOrd="0" destOrd="0" presId="urn:microsoft.com/office/officeart/2005/8/layout/hList1"/>
    <dgm:cxn modelId="{7CF220E9-91AC-314C-88D2-B69C671704CB}" type="presParOf" srcId="{B9F103F8-9A8C-C24D-ADBD-3DE3B33446CF}" destId="{1FC3756E-8BE3-144F-A79F-A58A2E9DE352}" srcOrd="1" destOrd="0" presId="urn:microsoft.com/office/officeart/2005/8/layout/hList1"/>
    <dgm:cxn modelId="{07A3CCF0-5A6F-D04E-8F92-16A88DA1B6FF}" type="presParOf" srcId="{75FFBE49-BA8B-3744-AC4B-E70C3452F2F5}" destId="{AB142067-E72D-5A4B-AF32-E5AF3962D3DA}" srcOrd="5" destOrd="0" presId="urn:microsoft.com/office/officeart/2005/8/layout/hList1"/>
    <dgm:cxn modelId="{3B5E6947-E9EA-C543-9791-110AE3D2F45D}" type="presParOf" srcId="{75FFBE49-BA8B-3744-AC4B-E70C3452F2F5}" destId="{D11853CC-E716-F04A-B2B7-40598E8BD13F}" srcOrd="6" destOrd="0" presId="urn:microsoft.com/office/officeart/2005/8/layout/hList1"/>
    <dgm:cxn modelId="{9E603EA3-895F-694F-97A5-8A665C6273AA}" type="presParOf" srcId="{D11853CC-E716-F04A-B2B7-40598E8BD13F}" destId="{70741D16-420E-3040-AB6E-A29B5B521D7F}" srcOrd="0" destOrd="0" presId="urn:microsoft.com/office/officeart/2005/8/layout/hList1"/>
    <dgm:cxn modelId="{1F188DC1-E514-9F4F-B03E-7563982AB1CE}" type="presParOf" srcId="{D11853CC-E716-F04A-B2B7-40598E8BD13F}" destId="{CE377B2C-AA05-2D46-8B21-2F6444362CCB}" srcOrd="1" destOrd="0" presId="urn:microsoft.com/office/officeart/2005/8/layout/hList1"/>
    <dgm:cxn modelId="{FF49F08A-7ADA-D84C-95D0-86DBCE0C1B5D}" type="presParOf" srcId="{75FFBE49-BA8B-3744-AC4B-E70C3452F2F5}" destId="{5B672B18-FC71-344B-9885-6A6EF511865A}" srcOrd="7" destOrd="0" presId="urn:microsoft.com/office/officeart/2005/8/layout/hList1"/>
    <dgm:cxn modelId="{45A874AF-EA01-754F-8502-725542F79704}" type="presParOf" srcId="{75FFBE49-BA8B-3744-AC4B-E70C3452F2F5}" destId="{867260E1-1ADC-874F-8310-526B8797C710}" srcOrd="8" destOrd="0" presId="urn:microsoft.com/office/officeart/2005/8/layout/hList1"/>
    <dgm:cxn modelId="{78409B9B-7375-2D44-8403-C647785261C4}" type="presParOf" srcId="{867260E1-1ADC-874F-8310-526B8797C710}" destId="{7051A423-9353-694E-AC2D-8E7486463AE8}" srcOrd="0" destOrd="0" presId="urn:microsoft.com/office/officeart/2005/8/layout/hList1"/>
    <dgm:cxn modelId="{83C8208F-F2C7-584D-960D-EA010F7F4163}" type="presParOf" srcId="{867260E1-1ADC-874F-8310-526B8797C710}" destId="{1BB79FD4-E228-1745-9CC2-816EEDF4A18F}" srcOrd="1" destOrd="0" presId="urn:microsoft.com/office/officeart/2005/8/layout/hList1"/>
    <dgm:cxn modelId="{C92904A2-B702-BF4F-9138-1DE61D94D2BA}" type="presParOf" srcId="{75FFBE49-BA8B-3744-AC4B-E70C3452F2F5}" destId="{A0D4112E-2A7D-AB4A-BC88-5B643BCEB920}" srcOrd="9" destOrd="0" presId="urn:microsoft.com/office/officeart/2005/8/layout/hList1"/>
    <dgm:cxn modelId="{AAA155BF-B678-E448-8D9E-4C866DAB98E2}" type="presParOf" srcId="{75FFBE49-BA8B-3744-AC4B-E70C3452F2F5}" destId="{A4907AFF-DB1F-7A40-819F-24A01B762B28}" srcOrd="10" destOrd="0" presId="urn:microsoft.com/office/officeart/2005/8/layout/hList1"/>
    <dgm:cxn modelId="{87C0B753-E0AB-6C4B-BBB5-CE97B86AA562}" type="presParOf" srcId="{A4907AFF-DB1F-7A40-819F-24A01B762B28}" destId="{158CCD66-BBCA-A34E-A963-3E94690816E2}" srcOrd="0" destOrd="0" presId="urn:microsoft.com/office/officeart/2005/8/layout/hList1"/>
    <dgm:cxn modelId="{E3A83057-CF97-E64F-9441-20B65065AF20}" type="presParOf" srcId="{A4907AFF-DB1F-7A40-819F-24A01B762B28}" destId="{8D3F9CF5-1C53-3343-9D05-A7537A37AA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DE6EB-4454-CE4A-A965-F326DE56D4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62E7A-1308-934E-84EC-6BEAE642D191}">
      <dgm:prSet/>
      <dgm:spPr/>
      <dgm:t>
        <a:bodyPr/>
        <a:lstStyle/>
        <a:p>
          <a:r>
            <a:rPr lang="en-US" b="0" i="0"/>
            <a:t>Well-defined goals</a:t>
          </a:r>
          <a:endParaRPr lang="en-US"/>
        </a:p>
      </dgm:t>
    </dgm:pt>
    <dgm:pt modelId="{07C689DA-C823-ED47-8551-57A676231A3A}" type="parTrans" cxnId="{CDE32C7E-CB9D-4547-9836-F4F5AA85C6A7}">
      <dgm:prSet/>
      <dgm:spPr/>
      <dgm:t>
        <a:bodyPr/>
        <a:lstStyle/>
        <a:p>
          <a:endParaRPr lang="en-US"/>
        </a:p>
      </dgm:t>
    </dgm:pt>
    <dgm:pt modelId="{7D0E1A25-E957-6149-8BA2-8D2228428F0D}" type="sibTrans" cxnId="{CDE32C7E-CB9D-4547-9836-F4F5AA85C6A7}">
      <dgm:prSet/>
      <dgm:spPr/>
      <dgm:t>
        <a:bodyPr/>
        <a:lstStyle/>
        <a:p>
          <a:endParaRPr lang="en-US"/>
        </a:p>
      </dgm:t>
    </dgm:pt>
    <dgm:pt modelId="{C9C91E38-C209-1447-8E55-45FF9823404A}">
      <dgm:prSet/>
      <dgm:spPr/>
      <dgm:t>
        <a:bodyPr/>
        <a:lstStyle/>
        <a:p>
          <a:r>
            <a:rPr lang="en-US" b="0" i="0"/>
            <a:t>Budgets</a:t>
          </a:r>
          <a:endParaRPr lang="en-US"/>
        </a:p>
      </dgm:t>
    </dgm:pt>
    <dgm:pt modelId="{10B8F60D-82CE-9642-B5E8-99A65B249E0F}" type="parTrans" cxnId="{B40AFC3E-0015-4446-A558-103D97AAE7CD}">
      <dgm:prSet/>
      <dgm:spPr/>
      <dgm:t>
        <a:bodyPr/>
        <a:lstStyle/>
        <a:p>
          <a:endParaRPr lang="en-US"/>
        </a:p>
      </dgm:t>
    </dgm:pt>
    <dgm:pt modelId="{897C3B1A-FAE5-EA49-81DF-2E01B7AFE6AD}" type="sibTrans" cxnId="{B40AFC3E-0015-4446-A558-103D97AAE7CD}">
      <dgm:prSet/>
      <dgm:spPr/>
      <dgm:t>
        <a:bodyPr/>
        <a:lstStyle/>
        <a:p>
          <a:endParaRPr lang="en-US"/>
        </a:p>
      </dgm:t>
    </dgm:pt>
    <dgm:pt modelId="{3A8657FD-0E79-F54A-AD16-D0EE6C4546F1}">
      <dgm:prSet/>
      <dgm:spPr/>
      <dgm:t>
        <a:bodyPr/>
        <a:lstStyle/>
        <a:p>
          <a:r>
            <a:rPr lang="en-US" b="0" i="0"/>
            <a:t>Timelines and milestones</a:t>
          </a:r>
          <a:endParaRPr lang="en-US"/>
        </a:p>
      </dgm:t>
    </dgm:pt>
    <dgm:pt modelId="{E31B4DCE-5A27-C04D-B76C-46B7D40D90E3}" type="parTrans" cxnId="{C3694056-B8AC-3042-A95F-871C70936873}">
      <dgm:prSet/>
      <dgm:spPr/>
      <dgm:t>
        <a:bodyPr/>
        <a:lstStyle/>
        <a:p>
          <a:endParaRPr lang="en-US"/>
        </a:p>
      </dgm:t>
    </dgm:pt>
    <dgm:pt modelId="{F02B8257-2399-5C42-9837-7B20C53C26C8}" type="sibTrans" cxnId="{C3694056-B8AC-3042-A95F-871C70936873}">
      <dgm:prSet/>
      <dgm:spPr/>
      <dgm:t>
        <a:bodyPr/>
        <a:lstStyle/>
        <a:p>
          <a:endParaRPr lang="en-US"/>
        </a:p>
      </dgm:t>
    </dgm:pt>
    <dgm:pt modelId="{2B0FE796-1D07-EA41-B9AB-D78B32C77A07}">
      <dgm:prSet/>
      <dgm:spPr/>
      <dgm:t>
        <a:bodyPr/>
        <a:lstStyle/>
        <a:p>
          <a:r>
            <a:rPr lang="en-US" b="0" i="0"/>
            <a:t>Practical steps to achieve desired goals</a:t>
          </a:r>
          <a:endParaRPr lang="en-US"/>
        </a:p>
      </dgm:t>
    </dgm:pt>
    <dgm:pt modelId="{C98EAB74-0960-3C4E-9B78-E917FC661968}" type="parTrans" cxnId="{54FEB1F9-34BE-884C-ADCC-B1E2A50CE101}">
      <dgm:prSet/>
      <dgm:spPr/>
      <dgm:t>
        <a:bodyPr/>
        <a:lstStyle/>
        <a:p>
          <a:endParaRPr lang="en-US"/>
        </a:p>
      </dgm:t>
    </dgm:pt>
    <dgm:pt modelId="{0A5879B8-FB28-7C42-9E19-15B8C947A68B}" type="sibTrans" cxnId="{54FEB1F9-34BE-884C-ADCC-B1E2A50CE101}">
      <dgm:prSet/>
      <dgm:spPr/>
      <dgm:t>
        <a:bodyPr/>
        <a:lstStyle/>
        <a:p>
          <a:endParaRPr lang="en-US"/>
        </a:p>
      </dgm:t>
    </dgm:pt>
    <dgm:pt modelId="{A50C8A5A-3196-634A-A36E-E18F0C4D30CA}">
      <dgm:prSet/>
      <dgm:spPr/>
      <dgm:t>
        <a:bodyPr/>
        <a:lstStyle/>
        <a:p>
          <a:r>
            <a:rPr lang="en-US" b="0" i="0"/>
            <a:t>Measuring to gauge the progress</a:t>
          </a:r>
          <a:endParaRPr lang="en-US"/>
        </a:p>
      </dgm:t>
    </dgm:pt>
    <dgm:pt modelId="{A91380B0-09B5-864C-B8CB-5AF2431D5B4B}" type="parTrans" cxnId="{D8D2DB26-DCA6-A945-AC66-A276BDABB55F}">
      <dgm:prSet/>
      <dgm:spPr/>
      <dgm:t>
        <a:bodyPr/>
        <a:lstStyle/>
        <a:p>
          <a:endParaRPr lang="en-US"/>
        </a:p>
      </dgm:t>
    </dgm:pt>
    <dgm:pt modelId="{77123B43-6E43-AD4C-B99C-DA80D7DF82B3}" type="sibTrans" cxnId="{D8D2DB26-DCA6-A945-AC66-A276BDABB55F}">
      <dgm:prSet/>
      <dgm:spPr/>
      <dgm:t>
        <a:bodyPr/>
        <a:lstStyle/>
        <a:p>
          <a:endParaRPr lang="en-US"/>
        </a:p>
      </dgm:t>
    </dgm:pt>
    <dgm:pt modelId="{5836AEF3-A5D4-C64B-9481-71EA1DE05A16}">
      <dgm:prSet/>
      <dgm:spPr/>
      <dgm:t>
        <a:bodyPr/>
        <a:lstStyle/>
        <a:p>
          <a:r>
            <a:rPr lang="en-US"/>
            <a:t>"Why Cerrado matters to you" stories need to be developed for a variety of audiences:</a:t>
          </a:r>
        </a:p>
      </dgm:t>
    </dgm:pt>
    <dgm:pt modelId="{92D16691-23E1-6B44-8272-913459AACF88}" type="parTrans" cxnId="{B5BB0715-2920-2844-86B6-B1C8B6A99E8B}">
      <dgm:prSet/>
      <dgm:spPr/>
      <dgm:t>
        <a:bodyPr/>
        <a:lstStyle/>
        <a:p>
          <a:endParaRPr lang="en-US"/>
        </a:p>
      </dgm:t>
    </dgm:pt>
    <dgm:pt modelId="{D2F50722-E35B-8245-ADC7-AAE9152048F3}" type="sibTrans" cxnId="{B5BB0715-2920-2844-86B6-B1C8B6A99E8B}">
      <dgm:prSet/>
      <dgm:spPr/>
      <dgm:t>
        <a:bodyPr/>
        <a:lstStyle/>
        <a:p>
          <a:endParaRPr lang="en-US"/>
        </a:p>
      </dgm:t>
    </dgm:pt>
    <dgm:pt modelId="{F167B78D-FC6D-8B4F-A8D8-92DBA8A8E1D4}">
      <dgm:prSet/>
      <dgm:spPr/>
      <dgm:t>
        <a:bodyPr/>
        <a:lstStyle/>
        <a:p>
          <a:pPr>
            <a:buClr>
              <a:srgbClr val="4F81BD"/>
            </a:buClr>
            <a:buFont typeface="Wingdings" pitchFamily="2" charset="2"/>
            <a:buChar char=""/>
          </a:pPr>
          <a:r>
            <a:rPr lang="en-US"/>
            <a:t>Create "Why Cerrado" member website messaging + a link to Cerrado Resources, </a:t>
          </a:r>
        </a:p>
      </dgm:t>
    </dgm:pt>
    <dgm:pt modelId="{FE381A94-2EC6-9A47-B0AB-885673A3E42B}" type="parTrans" cxnId="{354D17C2-4880-6B48-9F72-21126CA0759F}">
      <dgm:prSet/>
      <dgm:spPr/>
      <dgm:t>
        <a:bodyPr/>
        <a:lstStyle/>
        <a:p>
          <a:endParaRPr lang="en-US"/>
        </a:p>
      </dgm:t>
    </dgm:pt>
    <dgm:pt modelId="{4A98ECBE-92DC-D14C-8688-BC421BB0489B}" type="sibTrans" cxnId="{354D17C2-4880-6B48-9F72-21126CA0759F}">
      <dgm:prSet/>
      <dgm:spPr/>
      <dgm:t>
        <a:bodyPr/>
        <a:lstStyle/>
        <a:p>
          <a:endParaRPr lang="en-US"/>
        </a:p>
      </dgm:t>
    </dgm:pt>
    <dgm:pt modelId="{B6FD071E-960A-9545-8B64-383D97BA4FB9}">
      <dgm:prSet/>
      <dgm:spPr/>
      <dgm:t>
        <a:bodyPr/>
        <a:lstStyle/>
        <a:p>
          <a:pPr>
            <a:buClr>
              <a:srgbClr val="4F81BD"/>
            </a:buClr>
            <a:buFont typeface="Wingdings" pitchFamily="2" charset="2"/>
            <a:buChar char=""/>
          </a:pPr>
          <a:r>
            <a:rPr lang="en-US"/>
            <a:t>Why Cerrado staff messaging</a:t>
          </a:r>
        </a:p>
      </dgm:t>
    </dgm:pt>
    <dgm:pt modelId="{4E8ED09F-2440-7340-BE94-EE8F37138968}" type="parTrans" cxnId="{2537A8B7-DF07-6F4B-975F-DFDFFAA87434}">
      <dgm:prSet/>
      <dgm:spPr/>
      <dgm:t>
        <a:bodyPr/>
        <a:lstStyle/>
        <a:p>
          <a:endParaRPr lang="en-US"/>
        </a:p>
      </dgm:t>
    </dgm:pt>
    <dgm:pt modelId="{870375FF-C98A-F24A-B9DE-14AD5CBE5758}" type="sibTrans" cxnId="{2537A8B7-DF07-6F4B-975F-DFDFFAA87434}">
      <dgm:prSet/>
      <dgm:spPr/>
      <dgm:t>
        <a:bodyPr/>
        <a:lstStyle/>
        <a:p>
          <a:endParaRPr lang="en-US"/>
        </a:p>
      </dgm:t>
    </dgm:pt>
    <dgm:pt modelId="{B89F4E86-8C67-A448-8CB6-BD999C0329ED}">
      <dgm:prSet/>
      <dgm:spPr/>
      <dgm:t>
        <a:bodyPr/>
        <a:lstStyle/>
        <a:p>
          <a:pPr>
            <a:buClr>
              <a:srgbClr val="4F81BD"/>
            </a:buClr>
            <a:buFont typeface="Wingdings" pitchFamily="2" charset="2"/>
            <a:buChar char=""/>
          </a:pPr>
          <a:r>
            <a:rPr lang="en-US"/>
            <a:t>Why Cerrado advisor messaging</a:t>
          </a:r>
        </a:p>
      </dgm:t>
    </dgm:pt>
    <dgm:pt modelId="{70D9B391-CE10-0C47-8B55-BC0394C93885}" type="parTrans" cxnId="{F151DEB2-7D0D-814A-8D89-BAA043ED1D76}">
      <dgm:prSet/>
      <dgm:spPr/>
      <dgm:t>
        <a:bodyPr/>
        <a:lstStyle/>
        <a:p>
          <a:endParaRPr lang="en-US"/>
        </a:p>
      </dgm:t>
    </dgm:pt>
    <dgm:pt modelId="{5E1C6ECE-CFEF-3A4F-B946-59CA3A1F4DD6}" type="sibTrans" cxnId="{F151DEB2-7D0D-814A-8D89-BAA043ED1D76}">
      <dgm:prSet/>
      <dgm:spPr/>
      <dgm:t>
        <a:bodyPr/>
        <a:lstStyle/>
        <a:p>
          <a:endParaRPr lang="en-US"/>
        </a:p>
      </dgm:t>
    </dgm:pt>
    <dgm:pt modelId="{427586BF-B63E-5940-B34C-298B3F6B788C}">
      <dgm:prSet/>
      <dgm:spPr/>
      <dgm:t>
        <a:bodyPr/>
        <a:lstStyle/>
        <a:p>
          <a:pPr>
            <a:buClr>
              <a:srgbClr val="4F81BD"/>
            </a:buClr>
            <a:buFont typeface="Wingdings" pitchFamily="2" charset="2"/>
            <a:buChar char=""/>
          </a:pPr>
          <a:r>
            <a:rPr lang="en-US"/>
            <a:t>Why Cerrado record keeper sales team messaging and outreach</a:t>
          </a:r>
        </a:p>
      </dgm:t>
    </dgm:pt>
    <dgm:pt modelId="{F925C3EA-DF70-CA47-BDEB-8D3EAD3250D3}" type="parTrans" cxnId="{16920718-B913-9E4B-8EF5-98FEC7B76BAA}">
      <dgm:prSet/>
      <dgm:spPr/>
      <dgm:t>
        <a:bodyPr/>
        <a:lstStyle/>
        <a:p>
          <a:endParaRPr lang="en-US"/>
        </a:p>
      </dgm:t>
    </dgm:pt>
    <dgm:pt modelId="{4924B833-2114-304C-92CC-D47321B869E9}" type="sibTrans" cxnId="{16920718-B913-9E4B-8EF5-98FEC7B76BAA}">
      <dgm:prSet/>
      <dgm:spPr/>
      <dgm:t>
        <a:bodyPr/>
        <a:lstStyle/>
        <a:p>
          <a:endParaRPr lang="en-US"/>
        </a:p>
      </dgm:t>
    </dgm:pt>
    <dgm:pt modelId="{AD3A57D9-94AC-7A42-A2D1-5DA28AF64829}">
      <dgm:prSet/>
      <dgm:spPr/>
      <dgm:t>
        <a:bodyPr/>
        <a:lstStyle/>
        <a:p>
          <a:pPr>
            <a:buClr>
              <a:srgbClr val="4F81BD"/>
            </a:buClr>
            <a:buFont typeface="Wingdings" pitchFamily="2" charset="2"/>
            <a:buChar char=""/>
          </a:pPr>
          <a:r>
            <a:rPr lang="en-US"/>
            <a:t>Why Cerrado CPA messaging</a:t>
          </a:r>
        </a:p>
      </dgm:t>
    </dgm:pt>
    <dgm:pt modelId="{A446EFDC-1C87-0B40-8401-06FA256823CA}" type="parTrans" cxnId="{01063F44-FBD2-4E43-9426-E18DC5EEED7E}">
      <dgm:prSet/>
      <dgm:spPr/>
      <dgm:t>
        <a:bodyPr/>
        <a:lstStyle/>
        <a:p>
          <a:endParaRPr lang="en-US"/>
        </a:p>
      </dgm:t>
    </dgm:pt>
    <dgm:pt modelId="{8683C543-4409-3E44-B514-4E4AA72D4ECA}" type="sibTrans" cxnId="{01063F44-FBD2-4E43-9426-E18DC5EEED7E}">
      <dgm:prSet/>
      <dgm:spPr/>
      <dgm:t>
        <a:bodyPr/>
        <a:lstStyle/>
        <a:p>
          <a:endParaRPr lang="en-US"/>
        </a:p>
      </dgm:t>
    </dgm:pt>
    <dgm:pt modelId="{44946090-C947-5F44-A9DF-3D8ADF747939}">
      <dgm:prSet/>
      <dgm:spPr/>
      <dgm:t>
        <a:bodyPr/>
        <a:lstStyle/>
        <a:p>
          <a:pPr>
            <a:buClr>
              <a:srgbClr val="4F81BD"/>
            </a:buClr>
            <a:buFont typeface="Wingdings" pitchFamily="2" charset="2"/>
            <a:buChar char=""/>
          </a:pPr>
          <a:r>
            <a:rPr lang="en-US"/>
            <a:t>Cerrado blog/newsletter</a:t>
          </a:r>
        </a:p>
      </dgm:t>
    </dgm:pt>
    <dgm:pt modelId="{1AE75D19-818C-BE40-87BA-64211169E056}" type="parTrans" cxnId="{15CF4A71-50D7-3444-BCCD-C89442319692}">
      <dgm:prSet/>
      <dgm:spPr/>
      <dgm:t>
        <a:bodyPr/>
        <a:lstStyle/>
        <a:p>
          <a:endParaRPr lang="en-US"/>
        </a:p>
      </dgm:t>
    </dgm:pt>
    <dgm:pt modelId="{C563E0B5-8C83-1E4A-9EE3-91D97A9C59CB}" type="sibTrans" cxnId="{15CF4A71-50D7-3444-BCCD-C89442319692}">
      <dgm:prSet/>
      <dgm:spPr/>
      <dgm:t>
        <a:bodyPr/>
        <a:lstStyle/>
        <a:p>
          <a:endParaRPr lang="en-US"/>
        </a:p>
      </dgm:t>
    </dgm:pt>
    <dgm:pt modelId="{B45F4466-B83D-1046-9C7B-772696D7BBD2}">
      <dgm:prSet/>
      <dgm:spPr/>
      <dgm:t>
        <a:bodyPr/>
        <a:lstStyle/>
        <a:p>
          <a:pPr>
            <a:buClr>
              <a:srgbClr val="4F81BD"/>
            </a:buClr>
            <a:buFont typeface="Wingdings" pitchFamily="2" charset="2"/>
            <a:buChar char=""/>
          </a:pPr>
          <a:r>
            <a:rPr lang="en-US"/>
            <a:t>Social media strategy </a:t>
          </a:r>
        </a:p>
      </dgm:t>
    </dgm:pt>
    <dgm:pt modelId="{CED7C987-5F95-0141-A926-502C70DEE421}" type="parTrans" cxnId="{E020762C-CE11-3D45-8B11-30DC6433E8AD}">
      <dgm:prSet/>
      <dgm:spPr/>
      <dgm:t>
        <a:bodyPr/>
        <a:lstStyle/>
        <a:p>
          <a:endParaRPr lang="en-US"/>
        </a:p>
      </dgm:t>
    </dgm:pt>
    <dgm:pt modelId="{1E8DE117-D696-C34E-AED1-8DC07EB3BEA7}" type="sibTrans" cxnId="{E020762C-CE11-3D45-8B11-30DC6433E8AD}">
      <dgm:prSet/>
      <dgm:spPr/>
      <dgm:t>
        <a:bodyPr/>
        <a:lstStyle/>
        <a:p>
          <a:endParaRPr lang="en-US"/>
        </a:p>
      </dgm:t>
    </dgm:pt>
    <dgm:pt modelId="{711B80CE-1B3A-0F4C-B709-C08CF6929F17}">
      <dgm:prSet/>
      <dgm:spPr/>
      <dgm:t>
        <a:bodyPr/>
        <a:lstStyle/>
        <a:p>
          <a:r>
            <a:rPr lang="en-US" dirty="0"/>
            <a:t>Steering Committee</a:t>
          </a:r>
        </a:p>
      </dgm:t>
    </dgm:pt>
    <dgm:pt modelId="{843958A4-06F1-2B46-A590-114CAD6BB300}" type="parTrans" cxnId="{32F786E5-EDB6-AF44-B5DF-C53C893D87BB}">
      <dgm:prSet/>
      <dgm:spPr/>
      <dgm:t>
        <a:bodyPr/>
        <a:lstStyle/>
        <a:p>
          <a:endParaRPr lang="en-US"/>
        </a:p>
      </dgm:t>
    </dgm:pt>
    <dgm:pt modelId="{9E422B54-13C3-7249-B9E5-269320C7C880}" type="sibTrans" cxnId="{32F786E5-EDB6-AF44-B5DF-C53C893D87BB}">
      <dgm:prSet/>
      <dgm:spPr/>
      <dgm:t>
        <a:bodyPr/>
        <a:lstStyle/>
        <a:p>
          <a:endParaRPr lang="en-US"/>
        </a:p>
      </dgm:t>
    </dgm:pt>
    <dgm:pt modelId="{75FFBE49-BA8B-3744-AC4B-E70C3452F2F5}" type="pres">
      <dgm:prSet presAssocID="{131DE6EB-4454-CE4A-A965-F326DE56D497}" presName="Name0" presStyleCnt="0">
        <dgm:presLayoutVars>
          <dgm:dir/>
          <dgm:animLvl val="lvl"/>
          <dgm:resizeHandles val="exact"/>
        </dgm:presLayoutVars>
      </dgm:prSet>
      <dgm:spPr/>
    </dgm:pt>
    <dgm:pt modelId="{6D8CFCBA-2688-ED47-B048-1A77F453FC14}" type="pres">
      <dgm:prSet presAssocID="{1BC62E7A-1308-934E-84EC-6BEAE642D191}" presName="composite" presStyleCnt="0"/>
      <dgm:spPr/>
    </dgm:pt>
    <dgm:pt modelId="{88FE56AA-3E78-7C41-87B5-1A6E846B6307}" type="pres">
      <dgm:prSet presAssocID="{1BC62E7A-1308-934E-84EC-6BEAE642D191}" presName="parTx" presStyleLbl="alignNode1" presStyleIdx="0" presStyleCnt="6">
        <dgm:presLayoutVars>
          <dgm:chMax val="0"/>
          <dgm:chPref val="0"/>
          <dgm:bulletEnabled val="1"/>
        </dgm:presLayoutVars>
      </dgm:prSet>
      <dgm:spPr/>
    </dgm:pt>
    <dgm:pt modelId="{0B42FF9D-4401-054D-BC19-47BC05D94C38}" type="pres">
      <dgm:prSet presAssocID="{1BC62E7A-1308-934E-84EC-6BEAE642D191}" presName="desTx" presStyleLbl="alignAccFollowNode1" presStyleIdx="0" presStyleCnt="6">
        <dgm:presLayoutVars>
          <dgm:bulletEnabled val="1"/>
        </dgm:presLayoutVars>
      </dgm:prSet>
      <dgm:spPr/>
    </dgm:pt>
    <dgm:pt modelId="{1ED358F5-A06F-2D4D-AE77-229182C3CBFF}" type="pres">
      <dgm:prSet presAssocID="{7D0E1A25-E957-6149-8BA2-8D2228428F0D}" presName="space" presStyleCnt="0"/>
      <dgm:spPr/>
    </dgm:pt>
    <dgm:pt modelId="{331814C8-9E10-4046-9DFE-AFCF292C09FB}" type="pres">
      <dgm:prSet presAssocID="{C9C91E38-C209-1447-8E55-45FF9823404A}" presName="composite" presStyleCnt="0"/>
      <dgm:spPr/>
    </dgm:pt>
    <dgm:pt modelId="{0B086296-8789-4A47-9346-F83D69918184}" type="pres">
      <dgm:prSet presAssocID="{C9C91E38-C209-1447-8E55-45FF9823404A}" presName="parTx" presStyleLbl="alignNode1" presStyleIdx="1" presStyleCnt="6">
        <dgm:presLayoutVars>
          <dgm:chMax val="0"/>
          <dgm:chPref val="0"/>
          <dgm:bulletEnabled val="1"/>
        </dgm:presLayoutVars>
      </dgm:prSet>
      <dgm:spPr/>
    </dgm:pt>
    <dgm:pt modelId="{16B90C43-0455-6140-AAA6-B60788819287}" type="pres">
      <dgm:prSet presAssocID="{C9C91E38-C209-1447-8E55-45FF9823404A}" presName="desTx" presStyleLbl="alignAccFollowNode1" presStyleIdx="1" presStyleCnt="6">
        <dgm:presLayoutVars>
          <dgm:bulletEnabled val="1"/>
        </dgm:presLayoutVars>
      </dgm:prSet>
      <dgm:spPr/>
    </dgm:pt>
    <dgm:pt modelId="{33C44156-638B-BA45-A4E5-90EFE3AE7AED}" type="pres">
      <dgm:prSet presAssocID="{897C3B1A-FAE5-EA49-81DF-2E01B7AFE6AD}" presName="space" presStyleCnt="0"/>
      <dgm:spPr/>
    </dgm:pt>
    <dgm:pt modelId="{76EFDCEC-6CFA-7C40-BD6D-912957F1D342}" type="pres">
      <dgm:prSet presAssocID="{711B80CE-1B3A-0F4C-B709-C08CF6929F17}" presName="composite" presStyleCnt="0"/>
      <dgm:spPr/>
    </dgm:pt>
    <dgm:pt modelId="{3C9EA628-B5FB-F841-9998-5B13289B1A57}" type="pres">
      <dgm:prSet presAssocID="{711B80CE-1B3A-0F4C-B709-C08CF6929F17}" presName="parTx" presStyleLbl="alignNode1" presStyleIdx="2" presStyleCnt="6">
        <dgm:presLayoutVars>
          <dgm:chMax val="0"/>
          <dgm:chPref val="0"/>
          <dgm:bulletEnabled val="1"/>
        </dgm:presLayoutVars>
      </dgm:prSet>
      <dgm:spPr/>
    </dgm:pt>
    <dgm:pt modelId="{EE652411-A5E3-214C-95FE-01DB00B74210}" type="pres">
      <dgm:prSet presAssocID="{711B80CE-1B3A-0F4C-B709-C08CF6929F17}" presName="desTx" presStyleLbl="alignAccFollowNode1" presStyleIdx="2" presStyleCnt="6">
        <dgm:presLayoutVars>
          <dgm:bulletEnabled val="1"/>
        </dgm:presLayoutVars>
      </dgm:prSet>
      <dgm:spPr/>
    </dgm:pt>
    <dgm:pt modelId="{6D8F8FA2-B411-B140-A9F9-3C7BDC239A9E}" type="pres">
      <dgm:prSet presAssocID="{9E422B54-13C3-7249-B9E5-269320C7C880}" presName="space" presStyleCnt="0"/>
      <dgm:spPr/>
    </dgm:pt>
    <dgm:pt modelId="{D11853CC-E716-F04A-B2B7-40598E8BD13F}" type="pres">
      <dgm:prSet presAssocID="{3A8657FD-0E79-F54A-AD16-D0EE6C4546F1}" presName="composite" presStyleCnt="0"/>
      <dgm:spPr/>
    </dgm:pt>
    <dgm:pt modelId="{70741D16-420E-3040-AB6E-A29B5B521D7F}" type="pres">
      <dgm:prSet presAssocID="{3A8657FD-0E79-F54A-AD16-D0EE6C4546F1}" presName="parTx" presStyleLbl="alignNode1" presStyleIdx="3" presStyleCnt="6">
        <dgm:presLayoutVars>
          <dgm:chMax val="0"/>
          <dgm:chPref val="0"/>
          <dgm:bulletEnabled val="1"/>
        </dgm:presLayoutVars>
      </dgm:prSet>
      <dgm:spPr/>
    </dgm:pt>
    <dgm:pt modelId="{CE377B2C-AA05-2D46-8B21-2F6444362CCB}" type="pres">
      <dgm:prSet presAssocID="{3A8657FD-0E79-F54A-AD16-D0EE6C4546F1}" presName="desTx" presStyleLbl="alignAccFollowNode1" presStyleIdx="3" presStyleCnt="6">
        <dgm:presLayoutVars>
          <dgm:bulletEnabled val="1"/>
        </dgm:presLayoutVars>
      </dgm:prSet>
      <dgm:spPr/>
    </dgm:pt>
    <dgm:pt modelId="{5B672B18-FC71-344B-9885-6A6EF511865A}" type="pres">
      <dgm:prSet presAssocID="{F02B8257-2399-5C42-9837-7B20C53C26C8}" presName="space" presStyleCnt="0"/>
      <dgm:spPr/>
    </dgm:pt>
    <dgm:pt modelId="{867260E1-1ADC-874F-8310-526B8797C710}" type="pres">
      <dgm:prSet presAssocID="{2B0FE796-1D07-EA41-B9AB-D78B32C77A07}" presName="composite" presStyleCnt="0"/>
      <dgm:spPr/>
    </dgm:pt>
    <dgm:pt modelId="{7051A423-9353-694E-AC2D-8E7486463AE8}" type="pres">
      <dgm:prSet presAssocID="{2B0FE796-1D07-EA41-B9AB-D78B32C77A07}" presName="parTx" presStyleLbl="alignNode1" presStyleIdx="4" presStyleCnt="6">
        <dgm:presLayoutVars>
          <dgm:chMax val="0"/>
          <dgm:chPref val="0"/>
          <dgm:bulletEnabled val="1"/>
        </dgm:presLayoutVars>
      </dgm:prSet>
      <dgm:spPr/>
    </dgm:pt>
    <dgm:pt modelId="{1BB79FD4-E228-1745-9CC2-816EEDF4A18F}" type="pres">
      <dgm:prSet presAssocID="{2B0FE796-1D07-EA41-B9AB-D78B32C77A07}" presName="desTx" presStyleLbl="alignAccFollowNode1" presStyleIdx="4" presStyleCnt="6">
        <dgm:presLayoutVars>
          <dgm:bulletEnabled val="1"/>
        </dgm:presLayoutVars>
      </dgm:prSet>
      <dgm:spPr/>
    </dgm:pt>
    <dgm:pt modelId="{A0D4112E-2A7D-AB4A-BC88-5B643BCEB920}" type="pres">
      <dgm:prSet presAssocID="{0A5879B8-FB28-7C42-9E19-15B8C947A68B}" presName="space" presStyleCnt="0"/>
      <dgm:spPr/>
    </dgm:pt>
    <dgm:pt modelId="{A4907AFF-DB1F-7A40-819F-24A01B762B28}" type="pres">
      <dgm:prSet presAssocID="{A50C8A5A-3196-634A-A36E-E18F0C4D30CA}" presName="composite" presStyleCnt="0"/>
      <dgm:spPr/>
    </dgm:pt>
    <dgm:pt modelId="{158CCD66-BBCA-A34E-A963-3E94690816E2}" type="pres">
      <dgm:prSet presAssocID="{A50C8A5A-3196-634A-A36E-E18F0C4D30CA}" presName="parTx" presStyleLbl="alignNode1" presStyleIdx="5" presStyleCnt="6">
        <dgm:presLayoutVars>
          <dgm:chMax val="0"/>
          <dgm:chPref val="0"/>
          <dgm:bulletEnabled val="1"/>
        </dgm:presLayoutVars>
      </dgm:prSet>
      <dgm:spPr/>
    </dgm:pt>
    <dgm:pt modelId="{8D3F9CF5-1C53-3343-9D05-A7537A37AAEF}" type="pres">
      <dgm:prSet presAssocID="{A50C8A5A-3196-634A-A36E-E18F0C4D30CA}" presName="desTx" presStyleLbl="alignAccFollowNode1" presStyleIdx="5" presStyleCnt="6">
        <dgm:presLayoutVars>
          <dgm:bulletEnabled val="1"/>
        </dgm:presLayoutVars>
      </dgm:prSet>
      <dgm:spPr/>
    </dgm:pt>
  </dgm:ptLst>
  <dgm:cxnLst>
    <dgm:cxn modelId="{6BCB7504-C404-9748-B05E-499ED4A65A97}" type="presOf" srcId="{427586BF-B63E-5940-B34C-298B3F6B788C}" destId="{1BB79FD4-E228-1745-9CC2-816EEDF4A18F}" srcOrd="0" destOrd="4" presId="urn:microsoft.com/office/officeart/2005/8/layout/hList1"/>
    <dgm:cxn modelId="{55EA2913-ABCF-C445-A139-E49C65568E44}" type="presOf" srcId="{3A8657FD-0E79-F54A-AD16-D0EE6C4546F1}" destId="{70741D16-420E-3040-AB6E-A29B5B521D7F}" srcOrd="0" destOrd="0" presId="urn:microsoft.com/office/officeart/2005/8/layout/hList1"/>
    <dgm:cxn modelId="{B5BB0715-2920-2844-86B6-B1C8B6A99E8B}" srcId="{2B0FE796-1D07-EA41-B9AB-D78B32C77A07}" destId="{5836AEF3-A5D4-C64B-9481-71EA1DE05A16}" srcOrd="0" destOrd="0" parTransId="{92D16691-23E1-6B44-8272-913459AACF88}" sibTransId="{D2F50722-E35B-8245-ADC7-AAE9152048F3}"/>
    <dgm:cxn modelId="{16920718-B913-9E4B-8EF5-98FEC7B76BAA}" srcId="{5836AEF3-A5D4-C64B-9481-71EA1DE05A16}" destId="{427586BF-B63E-5940-B34C-298B3F6B788C}" srcOrd="3" destOrd="0" parTransId="{F925C3EA-DF70-CA47-BDEB-8D3EAD3250D3}" sibTransId="{4924B833-2114-304C-92CC-D47321B869E9}"/>
    <dgm:cxn modelId="{5E24691D-16FB-1747-888D-3633A82C95E7}" type="presOf" srcId="{A50C8A5A-3196-634A-A36E-E18F0C4D30CA}" destId="{158CCD66-BBCA-A34E-A963-3E94690816E2}" srcOrd="0" destOrd="0" presId="urn:microsoft.com/office/officeart/2005/8/layout/hList1"/>
    <dgm:cxn modelId="{A1C18621-3635-3C41-8A24-3D45D999E578}" type="presOf" srcId="{B6FD071E-960A-9545-8B64-383D97BA4FB9}" destId="{1BB79FD4-E228-1745-9CC2-816EEDF4A18F}" srcOrd="0" destOrd="2" presId="urn:microsoft.com/office/officeart/2005/8/layout/hList1"/>
    <dgm:cxn modelId="{D8D2DB26-DCA6-A945-AC66-A276BDABB55F}" srcId="{131DE6EB-4454-CE4A-A965-F326DE56D497}" destId="{A50C8A5A-3196-634A-A36E-E18F0C4D30CA}" srcOrd="5" destOrd="0" parTransId="{A91380B0-09B5-864C-B8CB-5AF2431D5B4B}" sibTransId="{77123B43-6E43-AD4C-B99C-DA80D7DF82B3}"/>
    <dgm:cxn modelId="{E020762C-CE11-3D45-8B11-30DC6433E8AD}" srcId="{5836AEF3-A5D4-C64B-9481-71EA1DE05A16}" destId="{B45F4466-B83D-1046-9C7B-772696D7BBD2}" srcOrd="6" destOrd="0" parTransId="{CED7C987-5F95-0141-A926-502C70DEE421}" sibTransId="{1E8DE117-D696-C34E-AED1-8DC07EB3BEA7}"/>
    <dgm:cxn modelId="{B40AFC3E-0015-4446-A558-103D97AAE7CD}" srcId="{131DE6EB-4454-CE4A-A965-F326DE56D497}" destId="{C9C91E38-C209-1447-8E55-45FF9823404A}" srcOrd="1" destOrd="0" parTransId="{10B8F60D-82CE-9642-B5E8-99A65B249E0F}" sibTransId="{897C3B1A-FAE5-EA49-81DF-2E01B7AFE6AD}"/>
    <dgm:cxn modelId="{934A5543-A749-0148-BA62-C18FD9E9C150}" type="presOf" srcId="{2B0FE796-1D07-EA41-B9AB-D78B32C77A07}" destId="{7051A423-9353-694E-AC2D-8E7486463AE8}" srcOrd="0" destOrd="0" presId="urn:microsoft.com/office/officeart/2005/8/layout/hList1"/>
    <dgm:cxn modelId="{01063F44-FBD2-4E43-9426-E18DC5EEED7E}" srcId="{5836AEF3-A5D4-C64B-9481-71EA1DE05A16}" destId="{AD3A57D9-94AC-7A42-A2D1-5DA28AF64829}" srcOrd="4" destOrd="0" parTransId="{A446EFDC-1C87-0B40-8401-06FA256823CA}" sibTransId="{8683C543-4409-3E44-B514-4E4AA72D4ECA}"/>
    <dgm:cxn modelId="{C3694056-B8AC-3042-A95F-871C70936873}" srcId="{131DE6EB-4454-CE4A-A965-F326DE56D497}" destId="{3A8657FD-0E79-F54A-AD16-D0EE6C4546F1}" srcOrd="3" destOrd="0" parTransId="{E31B4DCE-5A27-C04D-B76C-46B7D40D90E3}" sibTransId="{F02B8257-2399-5C42-9837-7B20C53C26C8}"/>
    <dgm:cxn modelId="{15CF4A71-50D7-3444-BCCD-C89442319692}" srcId="{5836AEF3-A5D4-C64B-9481-71EA1DE05A16}" destId="{44946090-C947-5F44-A9DF-3D8ADF747939}" srcOrd="5" destOrd="0" parTransId="{1AE75D19-818C-BE40-87BA-64211169E056}" sibTransId="{C563E0B5-8C83-1E4A-9EE3-91D97A9C59CB}"/>
    <dgm:cxn modelId="{CDE32C7E-CB9D-4547-9836-F4F5AA85C6A7}" srcId="{131DE6EB-4454-CE4A-A965-F326DE56D497}" destId="{1BC62E7A-1308-934E-84EC-6BEAE642D191}" srcOrd="0" destOrd="0" parTransId="{07C689DA-C823-ED47-8551-57A676231A3A}" sibTransId="{7D0E1A25-E957-6149-8BA2-8D2228428F0D}"/>
    <dgm:cxn modelId="{BD33C088-AEEF-E749-A4A5-265FAABFE812}" type="presOf" srcId="{711B80CE-1B3A-0F4C-B709-C08CF6929F17}" destId="{3C9EA628-B5FB-F841-9998-5B13289B1A57}" srcOrd="0" destOrd="0" presId="urn:microsoft.com/office/officeart/2005/8/layout/hList1"/>
    <dgm:cxn modelId="{C4A55C8C-3054-EF42-9CB2-FE9ECC33FF01}" type="presOf" srcId="{44946090-C947-5F44-A9DF-3D8ADF747939}" destId="{1BB79FD4-E228-1745-9CC2-816EEDF4A18F}" srcOrd="0" destOrd="6" presId="urn:microsoft.com/office/officeart/2005/8/layout/hList1"/>
    <dgm:cxn modelId="{65C1428E-5078-804A-8EE5-A8703F05A94D}" type="presOf" srcId="{131DE6EB-4454-CE4A-A965-F326DE56D497}" destId="{75FFBE49-BA8B-3744-AC4B-E70C3452F2F5}" srcOrd="0" destOrd="0" presId="urn:microsoft.com/office/officeart/2005/8/layout/hList1"/>
    <dgm:cxn modelId="{302A7E8F-CE20-0946-B131-9EC85103B63F}" type="presOf" srcId="{C9C91E38-C209-1447-8E55-45FF9823404A}" destId="{0B086296-8789-4A47-9346-F83D69918184}" srcOrd="0" destOrd="0" presId="urn:microsoft.com/office/officeart/2005/8/layout/hList1"/>
    <dgm:cxn modelId="{F151DEB2-7D0D-814A-8D89-BAA043ED1D76}" srcId="{5836AEF3-A5D4-C64B-9481-71EA1DE05A16}" destId="{B89F4E86-8C67-A448-8CB6-BD999C0329ED}" srcOrd="2" destOrd="0" parTransId="{70D9B391-CE10-0C47-8B55-BC0394C93885}" sibTransId="{5E1C6ECE-CFEF-3A4F-B946-59CA3A1F4DD6}"/>
    <dgm:cxn modelId="{2537A8B7-DF07-6F4B-975F-DFDFFAA87434}" srcId="{5836AEF3-A5D4-C64B-9481-71EA1DE05A16}" destId="{B6FD071E-960A-9545-8B64-383D97BA4FB9}" srcOrd="1" destOrd="0" parTransId="{4E8ED09F-2440-7340-BE94-EE8F37138968}" sibTransId="{870375FF-C98A-F24A-B9DE-14AD5CBE5758}"/>
    <dgm:cxn modelId="{47BEE1BB-8995-2842-8422-DB0C5C66D7FC}" type="presOf" srcId="{AD3A57D9-94AC-7A42-A2D1-5DA28AF64829}" destId="{1BB79FD4-E228-1745-9CC2-816EEDF4A18F}" srcOrd="0" destOrd="5" presId="urn:microsoft.com/office/officeart/2005/8/layout/hList1"/>
    <dgm:cxn modelId="{E3501FBE-F021-C644-8A4F-5F0E1D52CF9E}" type="presOf" srcId="{F167B78D-FC6D-8B4F-A8D8-92DBA8A8E1D4}" destId="{1BB79FD4-E228-1745-9CC2-816EEDF4A18F}" srcOrd="0" destOrd="1" presId="urn:microsoft.com/office/officeart/2005/8/layout/hList1"/>
    <dgm:cxn modelId="{354D17C2-4880-6B48-9F72-21126CA0759F}" srcId="{5836AEF3-A5D4-C64B-9481-71EA1DE05A16}" destId="{F167B78D-FC6D-8B4F-A8D8-92DBA8A8E1D4}" srcOrd="0" destOrd="0" parTransId="{FE381A94-2EC6-9A47-B0AB-885673A3E42B}" sibTransId="{4A98ECBE-92DC-D14C-8688-BC421BB0489B}"/>
    <dgm:cxn modelId="{B81AF5C9-ECA9-1E49-A5DD-4711A05BB45D}" type="presOf" srcId="{5836AEF3-A5D4-C64B-9481-71EA1DE05A16}" destId="{1BB79FD4-E228-1745-9CC2-816EEDF4A18F}" srcOrd="0" destOrd="0" presId="urn:microsoft.com/office/officeart/2005/8/layout/hList1"/>
    <dgm:cxn modelId="{418EA7DB-27BA-BE48-B2E5-B3C9D2CCF8C1}" type="presOf" srcId="{B89F4E86-8C67-A448-8CB6-BD999C0329ED}" destId="{1BB79FD4-E228-1745-9CC2-816EEDF4A18F}" srcOrd="0" destOrd="3" presId="urn:microsoft.com/office/officeart/2005/8/layout/hList1"/>
    <dgm:cxn modelId="{3302DDE2-A475-CA46-8E6A-1F23564DED21}" type="presOf" srcId="{1BC62E7A-1308-934E-84EC-6BEAE642D191}" destId="{88FE56AA-3E78-7C41-87B5-1A6E846B6307}" srcOrd="0" destOrd="0" presId="urn:microsoft.com/office/officeart/2005/8/layout/hList1"/>
    <dgm:cxn modelId="{32F786E5-EDB6-AF44-B5DF-C53C893D87BB}" srcId="{131DE6EB-4454-CE4A-A965-F326DE56D497}" destId="{711B80CE-1B3A-0F4C-B709-C08CF6929F17}" srcOrd="2" destOrd="0" parTransId="{843958A4-06F1-2B46-A590-114CAD6BB300}" sibTransId="{9E422B54-13C3-7249-B9E5-269320C7C880}"/>
    <dgm:cxn modelId="{7D4333F2-C122-8E43-B918-10A21D6AE68F}" type="presOf" srcId="{B45F4466-B83D-1046-9C7B-772696D7BBD2}" destId="{1BB79FD4-E228-1745-9CC2-816EEDF4A18F}" srcOrd="0" destOrd="7" presId="urn:microsoft.com/office/officeart/2005/8/layout/hList1"/>
    <dgm:cxn modelId="{54FEB1F9-34BE-884C-ADCC-B1E2A50CE101}" srcId="{131DE6EB-4454-CE4A-A965-F326DE56D497}" destId="{2B0FE796-1D07-EA41-B9AB-D78B32C77A07}" srcOrd="4" destOrd="0" parTransId="{C98EAB74-0960-3C4E-9B78-E917FC661968}" sibTransId="{0A5879B8-FB28-7C42-9E19-15B8C947A68B}"/>
    <dgm:cxn modelId="{31DCF904-97F8-5448-9DB1-E2A939F3AF83}" type="presParOf" srcId="{75FFBE49-BA8B-3744-AC4B-E70C3452F2F5}" destId="{6D8CFCBA-2688-ED47-B048-1A77F453FC14}" srcOrd="0" destOrd="0" presId="urn:microsoft.com/office/officeart/2005/8/layout/hList1"/>
    <dgm:cxn modelId="{F43B189D-7F85-7942-9ED9-8FFCBDB59295}" type="presParOf" srcId="{6D8CFCBA-2688-ED47-B048-1A77F453FC14}" destId="{88FE56AA-3E78-7C41-87B5-1A6E846B6307}" srcOrd="0" destOrd="0" presId="urn:microsoft.com/office/officeart/2005/8/layout/hList1"/>
    <dgm:cxn modelId="{3917649B-C26E-7149-94FE-91B8A175BEC1}" type="presParOf" srcId="{6D8CFCBA-2688-ED47-B048-1A77F453FC14}" destId="{0B42FF9D-4401-054D-BC19-47BC05D94C38}" srcOrd="1" destOrd="0" presId="urn:microsoft.com/office/officeart/2005/8/layout/hList1"/>
    <dgm:cxn modelId="{27D89D84-5C24-9143-A912-57B15BE0A97A}" type="presParOf" srcId="{75FFBE49-BA8B-3744-AC4B-E70C3452F2F5}" destId="{1ED358F5-A06F-2D4D-AE77-229182C3CBFF}" srcOrd="1" destOrd="0" presId="urn:microsoft.com/office/officeart/2005/8/layout/hList1"/>
    <dgm:cxn modelId="{38CAA3D4-AE05-DC47-AA98-BF13E63C17C8}" type="presParOf" srcId="{75FFBE49-BA8B-3744-AC4B-E70C3452F2F5}" destId="{331814C8-9E10-4046-9DFE-AFCF292C09FB}" srcOrd="2" destOrd="0" presId="urn:microsoft.com/office/officeart/2005/8/layout/hList1"/>
    <dgm:cxn modelId="{1728D7AF-9157-6C42-8D27-ACB0AF3D2FA8}" type="presParOf" srcId="{331814C8-9E10-4046-9DFE-AFCF292C09FB}" destId="{0B086296-8789-4A47-9346-F83D69918184}" srcOrd="0" destOrd="0" presId="urn:microsoft.com/office/officeart/2005/8/layout/hList1"/>
    <dgm:cxn modelId="{12A89CFE-367C-C74B-BAEE-D136F78CE1E9}" type="presParOf" srcId="{331814C8-9E10-4046-9DFE-AFCF292C09FB}" destId="{16B90C43-0455-6140-AAA6-B60788819287}" srcOrd="1" destOrd="0" presId="urn:microsoft.com/office/officeart/2005/8/layout/hList1"/>
    <dgm:cxn modelId="{5A30B590-FFA7-7949-BBB3-CD7BCE2CD649}" type="presParOf" srcId="{75FFBE49-BA8B-3744-AC4B-E70C3452F2F5}" destId="{33C44156-638B-BA45-A4E5-90EFE3AE7AED}" srcOrd="3" destOrd="0" presId="urn:microsoft.com/office/officeart/2005/8/layout/hList1"/>
    <dgm:cxn modelId="{E2B91E35-9826-DE48-ABC1-DE4A5966FCB5}" type="presParOf" srcId="{75FFBE49-BA8B-3744-AC4B-E70C3452F2F5}" destId="{76EFDCEC-6CFA-7C40-BD6D-912957F1D342}" srcOrd="4" destOrd="0" presId="urn:microsoft.com/office/officeart/2005/8/layout/hList1"/>
    <dgm:cxn modelId="{42B1FF3D-09D7-794E-967E-18884036ABC7}" type="presParOf" srcId="{76EFDCEC-6CFA-7C40-BD6D-912957F1D342}" destId="{3C9EA628-B5FB-F841-9998-5B13289B1A57}" srcOrd="0" destOrd="0" presId="urn:microsoft.com/office/officeart/2005/8/layout/hList1"/>
    <dgm:cxn modelId="{BA584506-0A1F-F942-AB23-5E8A8F58BF65}" type="presParOf" srcId="{76EFDCEC-6CFA-7C40-BD6D-912957F1D342}" destId="{EE652411-A5E3-214C-95FE-01DB00B74210}" srcOrd="1" destOrd="0" presId="urn:microsoft.com/office/officeart/2005/8/layout/hList1"/>
    <dgm:cxn modelId="{BAF0758D-DF5B-D54B-928F-9911D8D598D7}" type="presParOf" srcId="{75FFBE49-BA8B-3744-AC4B-E70C3452F2F5}" destId="{6D8F8FA2-B411-B140-A9F9-3C7BDC239A9E}" srcOrd="5" destOrd="0" presId="urn:microsoft.com/office/officeart/2005/8/layout/hList1"/>
    <dgm:cxn modelId="{3B5E6947-E9EA-C543-9791-110AE3D2F45D}" type="presParOf" srcId="{75FFBE49-BA8B-3744-AC4B-E70C3452F2F5}" destId="{D11853CC-E716-F04A-B2B7-40598E8BD13F}" srcOrd="6" destOrd="0" presId="urn:microsoft.com/office/officeart/2005/8/layout/hList1"/>
    <dgm:cxn modelId="{9E603EA3-895F-694F-97A5-8A665C6273AA}" type="presParOf" srcId="{D11853CC-E716-F04A-B2B7-40598E8BD13F}" destId="{70741D16-420E-3040-AB6E-A29B5B521D7F}" srcOrd="0" destOrd="0" presId="urn:microsoft.com/office/officeart/2005/8/layout/hList1"/>
    <dgm:cxn modelId="{1F188DC1-E514-9F4F-B03E-7563982AB1CE}" type="presParOf" srcId="{D11853CC-E716-F04A-B2B7-40598E8BD13F}" destId="{CE377B2C-AA05-2D46-8B21-2F6444362CCB}" srcOrd="1" destOrd="0" presId="urn:microsoft.com/office/officeart/2005/8/layout/hList1"/>
    <dgm:cxn modelId="{FF49F08A-7ADA-D84C-95D0-86DBCE0C1B5D}" type="presParOf" srcId="{75FFBE49-BA8B-3744-AC4B-E70C3452F2F5}" destId="{5B672B18-FC71-344B-9885-6A6EF511865A}" srcOrd="7" destOrd="0" presId="urn:microsoft.com/office/officeart/2005/8/layout/hList1"/>
    <dgm:cxn modelId="{45A874AF-EA01-754F-8502-725542F79704}" type="presParOf" srcId="{75FFBE49-BA8B-3744-AC4B-E70C3452F2F5}" destId="{867260E1-1ADC-874F-8310-526B8797C710}" srcOrd="8" destOrd="0" presId="urn:microsoft.com/office/officeart/2005/8/layout/hList1"/>
    <dgm:cxn modelId="{78409B9B-7375-2D44-8403-C647785261C4}" type="presParOf" srcId="{867260E1-1ADC-874F-8310-526B8797C710}" destId="{7051A423-9353-694E-AC2D-8E7486463AE8}" srcOrd="0" destOrd="0" presId="urn:microsoft.com/office/officeart/2005/8/layout/hList1"/>
    <dgm:cxn modelId="{83C8208F-F2C7-584D-960D-EA010F7F4163}" type="presParOf" srcId="{867260E1-1ADC-874F-8310-526B8797C710}" destId="{1BB79FD4-E228-1745-9CC2-816EEDF4A18F}" srcOrd="1" destOrd="0" presId="urn:microsoft.com/office/officeart/2005/8/layout/hList1"/>
    <dgm:cxn modelId="{C92904A2-B702-BF4F-9138-1DE61D94D2BA}" type="presParOf" srcId="{75FFBE49-BA8B-3744-AC4B-E70C3452F2F5}" destId="{A0D4112E-2A7D-AB4A-BC88-5B643BCEB920}" srcOrd="9" destOrd="0" presId="urn:microsoft.com/office/officeart/2005/8/layout/hList1"/>
    <dgm:cxn modelId="{AAA155BF-B678-E448-8D9E-4C866DAB98E2}" type="presParOf" srcId="{75FFBE49-BA8B-3744-AC4B-E70C3452F2F5}" destId="{A4907AFF-DB1F-7A40-819F-24A01B762B28}" srcOrd="10" destOrd="0" presId="urn:microsoft.com/office/officeart/2005/8/layout/hList1"/>
    <dgm:cxn modelId="{87C0B753-E0AB-6C4B-BBB5-CE97B86AA562}" type="presParOf" srcId="{A4907AFF-DB1F-7A40-819F-24A01B762B28}" destId="{158CCD66-BBCA-A34E-A963-3E94690816E2}" srcOrd="0" destOrd="0" presId="urn:microsoft.com/office/officeart/2005/8/layout/hList1"/>
    <dgm:cxn modelId="{E3A83057-CF97-E64F-9441-20B65065AF20}" type="presParOf" srcId="{A4907AFF-DB1F-7A40-819F-24A01B762B28}" destId="{8D3F9CF5-1C53-3343-9D05-A7537A37AA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1DE6EB-4454-CE4A-A965-F326DE56D4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BC62E7A-1308-934E-84EC-6BEAE642D191}">
      <dgm:prSet/>
      <dgm:spPr/>
      <dgm:t>
        <a:bodyPr/>
        <a:lstStyle/>
        <a:p>
          <a:r>
            <a:rPr lang="en-US" b="0" i="0" dirty="0"/>
            <a:t>Well-defined goals</a:t>
          </a:r>
          <a:endParaRPr lang="en-US" dirty="0"/>
        </a:p>
      </dgm:t>
    </dgm:pt>
    <dgm:pt modelId="{07C689DA-C823-ED47-8551-57A676231A3A}" type="parTrans" cxnId="{CDE32C7E-CB9D-4547-9836-F4F5AA85C6A7}">
      <dgm:prSet/>
      <dgm:spPr/>
      <dgm:t>
        <a:bodyPr/>
        <a:lstStyle/>
        <a:p>
          <a:endParaRPr lang="en-US"/>
        </a:p>
      </dgm:t>
    </dgm:pt>
    <dgm:pt modelId="{7D0E1A25-E957-6149-8BA2-8D2228428F0D}" type="sibTrans" cxnId="{CDE32C7E-CB9D-4547-9836-F4F5AA85C6A7}">
      <dgm:prSet/>
      <dgm:spPr/>
      <dgm:t>
        <a:bodyPr/>
        <a:lstStyle/>
        <a:p>
          <a:endParaRPr lang="en-US"/>
        </a:p>
      </dgm:t>
    </dgm:pt>
    <dgm:pt modelId="{C9C91E38-C209-1447-8E55-45FF9823404A}">
      <dgm:prSet/>
      <dgm:spPr/>
      <dgm:t>
        <a:bodyPr/>
        <a:lstStyle/>
        <a:p>
          <a:r>
            <a:rPr lang="en-US" b="0" i="0" dirty="0"/>
            <a:t>Budget</a:t>
          </a:r>
          <a:endParaRPr lang="en-US" dirty="0"/>
        </a:p>
      </dgm:t>
    </dgm:pt>
    <dgm:pt modelId="{10B8F60D-82CE-9642-B5E8-99A65B249E0F}" type="parTrans" cxnId="{B40AFC3E-0015-4446-A558-103D97AAE7CD}">
      <dgm:prSet/>
      <dgm:spPr/>
      <dgm:t>
        <a:bodyPr/>
        <a:lstStyle/>
        <a:p>
          <a:endParaRPr lang="en-US"/>
        </a:p>
      </dgm:t>
    </dgm:pt>
    <dgm:pt modelId="{897C3B1A-FAE5-EA49-81DF-2E01B7AFE6AD}" type="sibTrans" cxnId="{B40AFC3E-0015-4446-A558-103D97AAE7CD}">
      <dgm:prSet/>
      <dgm:spPr/>
      <dgm:t>
        <a:bodyPr/>
        <a:lstStyle/>
        <a:p>
          <a:endParaRPr lang="en-US"/>
        </a:p>
      </dgm:t>
    </dgm:pt>
    <dgm:pt modelId="{3A8657FD-0E79-F54A-AD16-D0EE6C4546F1}">
      <dgm:prSet/>
      <dgm:spPr/>
      <dgm:t>
        <a:bodyPr/>
        <a:lstStyle/>
        <a:p>
          <a:r>
            <a:rPr lang="en-US" b="0" i="0"/>
            <a:t>Timelines and milestones</a:t>
          </a:r>
          <a:endParaRPr lang="en-US"/>
        </a:p>
      </dgm:t>
    </dgm:pt>
    <dgm:pt modelId="{E31B4DCE-5A27-C04D-B76C-46B7D40D90E3}" type="parTrans" cxnId="{C3694056-B8AC-3042-A95F-871C70936873}">
      <dgm:prSet/>
      <dgm:spPr/>
      <dgm:t>
        <a:bodyPr/>
        <a:lstStyle/>
        <a:p>
          <a:endParaRPr lang="en-US"/>
        </a:p>
      </dgm:t>
    </dgm:pt>
    <dgm:pt modelId="{F02B8257-2399-5C42-9837-7B20C53C26C8}" type="sibTrans" cxnId="{C3694056-B8AC-3042-A95F-871C70936873}">
      <dgm:prSet/>
      <dgm:spPr/>
      <dgm:t>
        <a:bodyPr/>
        <a:lstStyle/>
        <a:p>
          <a:endParaRPr lang="en-US"/>
        </a:p>
      </dgm:t>
    </dgm:pt>
    <dgm:pt modelId="{2B0FE796-1D07-EA41-B9AB-D78B32C77A07}">
      <dgm:prSet/>
      <dgm:spPr/>
      <dgm:t>
        <a:bodyPr/>
        <a:lstStyle/>
        <a:p>
          <a:r>
            <a:rPr lang="en-US" b="0" i="0"/>
            <a:t>Practical steps to achieve desired goals</a:t>
          </a:r>
          <a:endParaRPr lang="en-US"/>
        </a:p>
      </dgm:t>
    </dgm:pt>
    <dgm:pt modelId="{C98EAB74-0960-3C4E-9B78-E917FC661968}" type="parTrans" cxnId="{54FEB1F9-34BE-884C-ADCC-B1E2A50CE101}">
      <dgm:prSet/>
      <dgm:spPr/>
      <dgm:t>
        <a:bodyPr/>
        <a:lstStyle/>
        <a:p>
          <a:endParaRPr lang="en-US"/>
        </a:p>
      </dgm:t>
    </dgm:pt>
    <dgm:pt modelId="{0A5879B8-FB28-7C42-9E19-15B8C947A68B}" type="sibTrans" cxnId="{54FEB1F9-34BE-884C-ADCC-B1E2A50CE101}">
      <dgm:prSet/>
      <dgm:spPr/>
      <dgm:t>
        <a:bodyPr/>
        <a:lstStyle/>
        <a:p>
          <a:endParaRPr lang="en-US"/>
        </a:p>
      </dgm:t>
    </dgm:pt>
    <dgm:pt modelId="{A50C8A5A-3196-634A-A36E-E18F0C4D30CA}">
      <dgm:prSet/>
      <dgm:spPr/>
      <dgm:t>
        <a:bodyPr/>
        <a:lstStyle/>
        <a:p>
          <a:r>
            <a:rPr lang="en-US" b="0" i="0"/>
            <a:t>Measuring to gauge the progress</a:t>
          </a:r>
          <a:endParaRPr lang="en-US"/>
        </a:p>
      </dgm:t>
    </dgm:pt>
    <dgm:pt modelId="{A91380B0-09B5-864C-B8CB-5AF2431D5B4B}" type="parTrans" cxnId="{D8D2DB26-DCA6-A945-AC66-A276BDABB55F}">
      <dgm:prSet/>
      <dgm:spPr/>
      <dgm:t>
        <a:bodyPr/>
        <a:lstStyle/>
        <a:p>
          <a:endParaRPr lang="en-US"/>
        </a:p>
      </dgm:t>
    </dgm:pt>
    <dgm:pt modelId="{77123B43-6E43-AD4C-B99C-DA80D7DF82B3}" type="sibTrans" cxnId="{D8D2DB26-DCA6-A945-AC66-A276BDABB55F}">
      <dgm:prSet/>
      <dgm:spPr/>
      <dgm:t>
        <a:bodyPr/>
        <a:lstStyle/>
        <a:p>
          <a:endParaRPr lang="en-US"/>
        </a:p>
      </dgm:t>
    </dgm:pt>
    <dgm:pt modelId="{A1ED541C-373F-7343-804E-D9EAB912AEF3}">
      <dgm:prSet/>
      <dgm:spPr/>
      <dgm:t>
        <a:bodyPr/>
        <a:lstStyle/>
        <a:p>
          <a:r>
            <a:rPr lang="en-US" dirty="0"/>
            <a:t>Member  Steering Committee</a:t>
          </a:r>
        </a:p>
      </dgm:t>
    </dgm:pt>
    <dgm:pt modelId="{E14EFB45-0F8E-094D-A722-7D5EE236D8E0}" type="parTrans" cxnId="{8457C405-52E9-8D45-B735-BE31AB78E5D3}">
      <dgm:prSet/>
      <dgm:spPr/>
      <dgm:t>
        <a:bodyPr/>
        <a:lstStyle/>
        <a:p>
          <a:endParaRPr lang="en-US"/>
        </a:p>
      </dgm:t>
    </dgm:pt>
    <dgm:pt modelId="{95D104BB-CB30-7942-ADA7-33F15C1486A9}" type="sibTrans" cxnId="{8457C405-52E9-8D45-B735-BE31AB78E5D3}">
      <dgm:prSet/>
      <dgm:spPr/>
      <dgm:t>
        <a:bodyPr/>
        <a:lstStyle/>
        <a:p>
          <a:endParaRPr lang="en-US"/>
        </a:p>
      </dgm:t>
    </dgm:pt>
    <dgm:pt modelId="{4973C631-083D-F64A-8C16-0CC9D69EB17A}">
      <dgm:prSet/>
      <dgm:spPr/>
      <dgm:t>
        <a:bodyPr/>
        <a:lstStyle/>
        <a:p>
          <a:r>
            <a:rPr lang="en-US" dirty="0"/>
            <a:t>Payroll integration</a:t>
          </a:r>
        </a:p>
      </dgm:t>
    </dgm:pt>
    <dgm:pt modelId="{B227CEB8-8686-AC4B-8897-760D7B6CCB89}" type="parTrans" cxnId="{2D077A10-B5A9-F042-A077-857E1D6CBDEA}">
      <dgm:prSet/>
      <dgm:spPr/>
      <dgm:t>
        <a:bodyPr/>
        <a:lstStyle/>
        <a:p>
          <a:endParaRPr lang="en-US"/>
        </a:p>
      </dgm:t>
    </dgm:pt>
    <dgm:pt modelId="{6D80B608-EACF-4D4B-A7C7-4AA9F8D3F507}" type="sibTrans" cxnId="{2D077A10-B5A9-F042-A077-857E1D6CBDEA}">
      <dgm:prSet/>
      <dgm:spPr/>
      <dgm:t>
        <a:bodyPr/>
        <a:lstStyle/>
        <a:p>
          <a:endParaRPr lang="en-US"/>
        </a:p>
      </dgm:t>
    </dgm:pt>
    <dgm:pt modelId="{75FFBE49-BA8B-3744-AC4B-E70C3452F2F5}" type="pres">
      <dgm:prSet presAssocID="{131DE6EB-4454-CE4A-A965-F326DE56D497}" presName="Name0" presStyleCnt="0">
        <dgm:presLayoutVars>
          <dgm:dir/>
          <dgm:animLvl val="lvl"/>
          <dgm:resizeHandles val="exact"/>
        </dgm:presLayoutVars>
      </dgm:prSet>
      <dgm:spPr/>
    </dgm:pt>
    <dgm:pt modelId="{6D8CFCBA-2688-ED47-B048-1A77F453FC14}" type="pres">
      <dgm:prSet presAssocID="{1BC62E7A-1308-934E-84EC-6BEAE642D191}" presName="composite" presStyleCnt="0"/>
      <dgm:spPr/>
    </dgm:pt>
    <dgm:pt modelId="{88FE56AA-3E78-7C41-87B5-1A6E846B6307}" type="pres">
      <dgm:prSet presAssocID="{1BC62E7A-1308-934E-84EC-6BEAE642D191}" presName="parTx" presStyleLbl="alignNode1" presStyleIdx="0" presStyleCnt="6">
        <dgm:presLayoutVars>
          <dgm:chMax val="0"/>
          <dgm:chPref val="0"/>
          <dgm:bulletEnabled val="1"/>
        </dgm:presLayoutVars>
      </dgm:prSet>
      <dgm:spPr/>
    </dgm:pt>
    <dgm:pt modelId="{0B42FF9D-4401-054D-BC19-47BC05D94C38}" type="pres">
      <dgm:prSet presAssocID="{1BC62E7A-1308-934E-84EC-6BEAE642D191}" presName="desTx" presStyleLbl="alignAccFollowNode1" presStyleIdx="0" presStyleCnt="6">
        <dgm:presLayoutVars>
          <dgm:bulletEnabled val="1"/>
        </dgm:presLayoutVars>
      </dgm:prSet>
      <dgm:spPr/>
    </dgm:pt>
    <dgm:pt modelId="{1ED358F5-A06F-2D4D-AE77-229182C3CBFF}" type="pres">
      <dgm:prSet presAssocID="{7D0E1A25-E957-6149-8BA2-8D2228428F0D}" presName="space" presStyleCnt="0"/>
      <dgm:spPr/>
    </dgm:pt>
    <dgm:pt modelId="{331814C8-9E10-4046-9DFE-AFCF292C09FB}" type="pres">
      <dgm:prSet presAssocID="{C9C91E38-C209-1447-8E55-45FF9823404A}" presName="composite" presStyleCnt="0"/>
      <dgm:spPr/>
    </dgm:pt>
    <dgm:pt modelId="{0B086296-8789-4A47-9346-F83D69918184}" type="pres">
      <dgm:prSet presAssocID="{C9C91E38-C209-1447-8E55-45FF9823404A}" presName="parTx" presStyleLbl="alignNode1" presStyleIdx="1" presStyleCnt="6">
        <dgm:presLayoutVars>
          <dgm:chMax val="0"/>
          <dgm:chPref val="0"/>
          <dgm:bulletEnabled val="1"/>
        </dgm:presLayoutVars>
      </dgm:prSet>
      <dgm:spPr/>
    </dgm:pt>
    <dgm:pt modelId="{16B90C43-0455-6140-AAA6-B60788819287}" type="pres">
      <dgm:prSet presAssocID="{C9C91E38-C209-1447-8E55-45FF9823404A}" presName="desTx" presStyleLbl="alignAccFollowNode1" presStyleIdx="1" presStyleCnt="6">
        <dgm:presLayoutVars>
          <dgm:bulletEnabled val="1"/>
        </dgm:presLayoutVars>
      </dgm:prSet>
      <dgm:spPr/>
    </dgm:pt>
    <dgm:pt modelId="{33C44156-638B-BA45-A4E5-90EFE3AE7AED}" type="pres">
      <dgm:prSet presAssocID="{897C3B1A-FAE5-EA49-81DF-2E01B7AFE6AD}" presName="space" presStyleCnt="0"/>
      <dgm:spPr/>
    </dgm:pt>
    <dgm:pt modelId="{B9F103F8-9A8C-C24D-ADBD-3DE3B33446CF}" type="pres">
      <dgm:prSet presAssocID="{A1ED541C-373F-7343-804E-D9EAB912AEF3}" presName="composite" presStyleCnt="0"/>
      <dgm:spPr/>
    </dgm:pt>
    <dgm:pt modelId="{BE1CCCED-5DFE-6749-841C-E1A286447550}" type="pres">
      <dgm:prSet presAssocID="{A1ED541C-373F-7343-804E-D9EAB912AEF3}" presName="parTx" presStyleLbl="alignNode1" presStyleIdx="2" presStyleCnt="6">
        <dgm:presLayoutVars>
          <dgm:chMax val="0"/>
          <dgm:chPref val="0"/>
          <dgm:bulletEnabled val="1"/>
        </dgm:presLayoutVars>
      </dgm:prSet>
      <dgm:spPr/>
    </dgm:pt>
    <dgm:pt modelId="{1FC3756E-8BE3-144F-A79F-A58A2E9DE352}" type="pres">
      <dgm:prSet presAssocID="{A1ED541C-373F-7343-804E-D9EAB912AEF3}" presName="desTx" presStyleLbl="alignAccFollowNode1" presStyleIdx="2" presStyleCnt="6">
        <dgm:presLayoutVars>
          <dgm:bulletEnabled val="1"/>
        </dgm:presLayoutVars>
      </dgm:prSet>
      <dgm:spPr/>
    </dgm:pt>
    <dgm:pt modelId="{AB142067-E72D-5A4B-AF32-E5AF3962D3DA}" type="pres">
      <dgm:prSet presAssocID="{95D104BB-CB30-7942-ADA7-33F15C1486A9}" presName="space" presStyleCnt="0"/>
      <dgm:spPr/>
    </dgm:pt>
    <dgm:pt modelId="{D11853CC-E716-F04A-B2B7-40598E8BD13F}" type="pres">
      <dgm:prSet presAssocID="{3A8657FD-0E79-F54A-AD16-D0EE6C4546F1}" presName="composite" presStyleCnt="0"/>
      <dgm:spPr/>
    </dgm:pt>
    <dgm:pt modelId="{70741D16-420E-3040-AB6E-A29B5B521D7F}" type="pres">
      <dgm:prSet presAssocID="{3A8657FD-0E79-F54A-AD16-D0EE6C4546F1}" presName="parTx" presStyleLbl="alignNode1" presStyleIdx="3" presStyleCnt="6">
        <dgm:presLayoutVars>
          <dgm:chMax val="0"/>
          <dgm:chPref val="0"/>
          <dgm:bulletEnabled val="1"/>
        </dgm:presLayoutVars>
      </dgm:prSet>
      <dgm:spPr/>
    </dgm:pt>
    <dgm:pt modelId="{CE377B2C-AA05-2D46-8B21-2F6444362CCB}" type="pres">
      <dgm:prSet presAssocID="{3A8657FD-0E79-F54A-AD16-D0EE6C4546F1}" presName="desTx" presStyleLbl="alignAccFollowNode1" presStyleIdx="3" presStyleCnt="6">
        <dgm:presLayoutVars>
          <dgm:bulletEnabled val="1"/>
        </dgm:presLayoutVars>
      </dgm:prSet>
      <dgm:spPr/>
    </dgm:pt>
    <dgm:pt modelId="{5B672B18-FC71-344B-9885-6A6EF511865A}" type="pres">
      <dgm:prSet presAssocID="{F02B8257-2399-5C42-9837-7B20C53C26C8}" presName="space" presStyleCnt="0"/>
      <dgm:spPr/>
    </dgm:pt>
    <dgm:pt modelId="{867260E1-1ADC-874F-8310-526B8797C710}" type="pres">
      <dgm:prSet presAssocID="{2B0FE796-1D07-EA41-B9AB-D78B32C77A07}" presName="composite" presStyleCnt="0"/>
      <dgm:spPr/>
    </dgm:pt>
    <dgm:pt modelId="{7051A423-9353-694E-AC2D-8E7486463AE8}" type="pres">
      <dgm:prSet presAssocID="{2B0FE796-1D07-EA41-B9AB-D78B32C77A07}" presName="parTx" presStyleLbl="alignNode1" presStyleIdx="4" presStyleCnt="6">
        <dgm:presLayoutVars>
          <dgm:chMax val="0"/>
          <dgm:chPref val="0"/>
          <dgm:bulletEnabled val="1"/>
        </dgm:presLayoutVars>
      </dgm:prSet>
      <dgm:spPr/>
    </dgm:pt>
    <dgm:pt modelId="{1BB79FD4-E228-1745-9CC2-816EEDF4A18F}" type="pres">
      <dgm:prSet presAssocID="{2B0FE796-1D07-EA41-B9AB-D78B32C77A07}" presName="desTx" presStyleLbl="alignAccFollowNode1" presStyleIdx="4" presStyleCnt="6">
        <dgm:presLayoutVars>
          <dgm:bulletEnabled val="1"/>
        </dgm:presLayoutVars>
      </dgm:prSet>
      <dgm:spPr/>
    </dgm:pt>
    <dgm:pt modelId="{A0D4112E-2A7D-AB4A-BC88-5B643BCEB920}" type="pres">
      <dgm:prSet presAssocID="{0A5879B8-FB28-7C42-9E19-15B8C947A68B}" presName="space" presStyleCnt="0"/>
      <dgm:spPr/>
    </dgm:pt>
    <dgm:pt modelId="{A4907AFF-DB1F-7A40-819F-24A01B762B28}" type="pres">
      <dgm:prSet presAssocID="{A50C8A5A-3196-634A-A36E-E18F0C4D30CA}" presName="composite" presStyleCnt="0"/>
      <dgm:spPr/>
    </dgm:pt>
    <dgm:pt modelId="{158CCD66-BBCA-A34E-A963-3E94690816E2}" type="pres">
      <dgm:prSet presAssocID="{A50C8A5A-3196-634A-A36E-E18F0C4D30CA}" presName="parTx" presStyleLbl="alignNode1" presStyleIdx="5" presStyleCnt="6">
        <dgm:presLayoutVars>
          <dgm:chMax val="0"/>
          <dgm:chPref val="0"/>
          <dgm:bulletEnabled val="1"/>
        </dgm:presLayoutVars>
      </dgm:prSet>
      <dgm:spPr/>
    </dgm:pt>
    <dgm:pt modelId="{8D3F9CF5-1C53-3343-9D05-A7537A37AAEF}" type="pres">
      <dgm:prSet presAssocID="{A50C8A5A-3196-634A-A36E-E18F0C4D30CA}" presName="desTx" presStyleLbl="alignAccFollowNode1" presStyleIdx="5" presStyleCnt="6">
        <dgm:presLayoutVars>
          <dgm:bulletEnabled val="1"/>
        </dgm:presLayoutVars>
      </dgm:prSet>
      <dgm:spPr/>
    </dgm:pt>
  </dgm:ptLst>
  <dgm:cxnLst>
    <dgm:cxn modelId="{8457C405-52E9-8D45-B735-BE31AB78E5D3}" srcId="{131DE6EB-4454-CE4A-A965-F326DE56D497}" destId="{A1ED541C-373F-7343-804E-D9EAB912AEF3}" srcOrd="2" destOrd="0" parTransId="{E14EFB45-0F8E-094D-A722-7D5EE236D8E0}" sibTransId="{95D104BB-CB30-7942-ADA7-33F15C1486A9}"/>
    <dgm:cxn modelId="{2D077A10-B5A9-F042-A077-857E1D6CBDEA}" srcId="{1BC62E7A-1308-934E-84EC-6BEAE642D191}" destId="{4973C631-083D-F64A-8C16-0CC9D69EB17A}" srcOrd="0" destOrd="0" parTransId="{B227CEB8-8686-AC4B-8897-760D7B6CCB89}" sibTransId="{6D80B608-EACF-4D4B-A7C7-4AA9F8D3F507}"/>
    <dgm:cxn modelId="{55EA2913-ABCF-C445-A139-E49C65568E44}" type="presOf" srcId="{3A8657FD-0E79-F54A-AD16-D0EE6C4546F1}" destId="{70741D16-420E-3040-AB6E-A29B5B521D7F}" srcOrd="0" destOrd="0" presId="urn:microsoft.com/office/officeart/2005/8/layout/hList1"/>
    <dgm:cxn modelId="{5E24691D-16FB-1747-888D-3633A82C95E7}" type="presOf" srcId="{A50C8A5A-3196-634A-A36E-E18F0C4D30CA}" destId="{158CCD66-BBCA-A34E-A963-3E94690816E2}" srcOrd="0" destOrd="0" presId="urn:microsoft.com/office/officeart/2005/8/layout/hList1"/>
    <dgm:cxn modelId="{D8D2DB26-DCA6-A945-AC66-A276BDABB55F}" srcId="{131DE6EB-4454-CE4A-A965-F326DE56D497}" destId="{A50C8A5A-3196-634A-A36E-E18F0C4D30CA}" srcOrd="5" destOrd="0" parTransId="{A91380B0-09B5-864C-B8CB-5AF2431D5B4B}" sibTransId="{77123B43-6E43-AD4C-B99C-DA80D7DF82B3}"/>
    <dgm:cxn modelId="{EDE9043A-7540-004F-9A3A-FF95DA6178A2}" type="presOf" srcId="{A1ED541C-373F-7343-804E-D9EAB912AEF3}" destId="{BE1CCCED-5DFE-6749-841C-E1A286447550}" srcOrd="0" destOrd="0" presId="urn:microsoft.com/office/officeart/2005/8/layout/hList1"/>
    <dgm:cxn modelId="{B40AFC3E-0015-4446-A558-103D97AAE7CD}" srcId="{131DE6EB-4454-CE4A-A965-F326DE56D497}" destId="{C9C91E38-C209-1447-8E55-45FF9823404A}" srcOrd="1" destOrd="0" parTransId="{10B8F60D-82CE-9642-B5E8-99A65B249E0F}" sibTransId="{897C3B1A-FAE5-EA49-81DF-2E01B7AFE6AD}"/>
    <dgm:cxn modelId="{934A5543-A749-0148-BA62-C18FD9E9C150}" type="presOf" srcId="{2B0FE796-1D07-EA41-B9AB-D78B32C77A07}" destId="{7051A423-9353-694E-AC2D-8E7486463AE8}" srcOrd="0" destOrd="0" presId="urn:microsoft.com/office/officeart/2005/8/layout/hList1"/>
    <dgm:cxn modelId="{C3694056-B8AC-3042-A95F-871C70936873}" srcId="{131DE6EB-4454-CE4A-A965-F326DE56D497}" destId="{3A8657FD-0E79-F54A-AD16-D0EE6C4546F1}" srcOrd="3" destOrd="0" parTransId="{E31B4DCE-5A27-C04D-B76C-46B7D40D90E3}" sibTransId="{F02B8257-2399-5C42-9837-7B20C53C26C8}"/>
    <dgm:cxn modelId="{CDE32C7E-CB9D-4547-9836-F4F5AA85C6A7}" srcId="{131DE6EB-4454-CE4A-A965-F326DE56D497}" destId="{1BC62E7A-1308-934E-84EC-6BEAE642D191}" srcOrd="0" destOrd="0" parTransId="{07C689DA-C823-ED47-8551-57A676231A3A}" sibTransId="{7D0E1A25-E957-6149-8BA2-8D2228428F0D}"/>
    <dgm:cxn modelId="{65C1428E-5078-804A-8EE5-A8703F05A94D}" type="presOf" srcId="{131DE6EB-4454-CE4A-A965-F326DE56D497}" destId="{75FFBE49-BA8B-3744-AC4B-E70C3452F2F5}" srcOrd="0" destOrd="0" presId="urn:microsoft.com/office/officeart/2005/8/layout/hList1"/>
    <dgm:cxn modelId="{302A7E8F-CE20-0946-B131-9EC85103B63F}" type="presOf" srcId="{C9C91E38-C209-1447-8E55-45FF9823404A}" destId="{0B086296-8789-4A47-9346-F83D69918184}" srcOrd="0" destOrd="0" presId="urn:microsoft.com/office/officeart/2005/8/layout/hList1"/>
    <dgm:cxn modelId="{B483A8CD-6C9B-5240-8821-DA32D8DE9F6A}" type="presOf" srcId="{4973C631-083D-F64A-8C16-0CC9D69EB17A}" destId="{0B42FF9D-4401-054D-BC19-47BC05D94C38}" srcOrd="0" destOrd="0" presId="urn:microsoft.com/office/officeart/2005/8/layout/hList1"/>
    <dgm:cxn modelId="{3302DDE2-A475-CA46-8E6A-1F23564DED21}" type="presOf" srcId="{1BC62E7A-1308-934E-84EC-6BEAE642D191}" destId="{88FE56AA-3E78-7C41-87B5-1A6E846B6307}" srcOrd="0" destOrd="0" presId="urn:microsoft.com/office/officeart/2005/8/layout/hList1"/>
    <dgm:cxn modelId="{54FEB1F9-34BE-884C-ADCC-B1E2A50CE101}" srcId="{131DE6EB-4454-CE4A-A965-F326DE56D497}" destId="{2B0FE796-1D07-EA41-B9AB-D78B32C77A07}" srcOrd="4" destOrd="0" parTransId="{C98EAB74-0960-3C4E-9B78-E917FC661968}" sibTransId="{0A5879B8-FB28-7C42-9E19-15B8C947A68B}"/>
    <dgm:cxn modelId="{31DCF904-97F8-5448-9DB1-E2A939F3AF83}" type="presParOf" srcId="{75FFBE49-BA8B-3744-AC4B-E70C3452F2F5}" destId="{6D8CFCBA-2688-ED47-B048-1A77F453FC14}" srcOrd="0" destOrd="0" presId="urn:microsoft.com/office/officeart/2005/8/layout/hList1"/>
    <dgm:cxn modelId="{F43B189D-7F85-7942-9ED9-8FFCBDB59295}" type="presParOf" srcId="{6D8CFCBA-2688-ED47-B048-1A77F453FC14}" destId="{88FE56AA-3E78-7C41-87B5-1A6E846B6307}" srcOrd="0" destOrd="0" presId="urn:microsoft.com/office/officeart/2005/8/layout/hList1"/>
    <dgm:cxn modelId="{3917649B-C26E-7149-94FE-91B8A175BEC1}" type="presParOf" srcId="{6D8CFCBA-2688-ED47-B048-1A77F453FC14}" destId="{0B42FF9D-4401-054D-BC19-47BC05D94C38}" srcOrd="1" destOrd="0" presId="urn:microsoft.com/office/officeart/2005/8/layout/hList1"/>
    <dgm:cxn modelId="{27D89D84-5C24-9143-A912-57B15BE0A97A}" type="presParOf" srcId="{75FFBE49-BA8B-3744-AC4B-E70C3452F2F5}" destId="{1ED358F5-A06F-2D4D-AE77-229182C3CBFF}" srcOrd="1" destOrd="0" presId="urn:microsoft.com/office/officeart/2005/8/layout/hList1"/>
    <dgm:cxn modelId="{38CAA3D4-AE05-DC47-AA98-BF13E63C17C8}" type="presParOf" srcId="{75FFBE49-BA8B-3744-AC4B-E70C3452F2F5}" destId="{331814C8-9E10-4046-9DFE-AFCF292C09FB}" srcOrd="2" destOrd="0" presId="urn:microsoft.com/office/officeart/2005/8/layout/hList1"/>
    <dgm:cxn modelId="{1728D7AF-9157-6C42-8D27-ACB0AF3D2FA8}" type="presParOf" srcId="{331814C8-9E10-4046-9DFE-AFCF292C09FB}" destId="{0B086296-8789-4A47-9346-F83D69918184}" srcOrd="0" destOrd="0" presId="urn:microsoft.com/office/officeart/2005/8/layout/hList1"/>
    <dgm:cxn modelId="{12A89CFE-367C-C74B-BAEE-D136F78CE1E9}" type="presParOf" srcId="{331814C8-9E10-4046-9DFE-AFCF292C09FB}" destId="{16B90C43-0455-6140-AAA6-B60788819287}" srcOrd="1" destOrd="0" presId="urn:microsoft.com/office/officeart/2005/8/layout/hList1"/>
    <dgm:cxn modelId="{5A30B590-FFA7-7949-BBB3-CD7BCE2CD649}" type="presParOf" srcId="{75FFBE49-BA8B-3744-AC4B-E70C3452F2F5}" destId="{33C44156-638B-BA45-A4E5-90EFE3AE7AED}" srcOrd="3" destOrd="0" presId="urn:microsoft.com/office/officeart/2005/8/layout/hList1"/>
    <dgm:cxn modelId="{52C7E2BD-6E05-424C-95B9-3F0B1EAB5044}" type="presParOf" srcId="{75FFBE49-BA8B-3744-AC4B-E70C3452F2F5}" destId="{B9F103F8-9A8C-C24D-ADBD-3DE3B33446CF}" srcOrd="4" destOrd="0" presId="urn:microsoft.com/office/officeart/2005/8/layout/hList1"/>
    <dgm:cxn modelId="{20204473-C543-B944-9754-6EEA40661BFA}" type="presParOf" srcId="{B9F103F8-9A8C-C24D-ADBD-3DE3B33446CF}" destId="{BE1CCCED-5DFE-6749-841C-E1A286447550}" srcOrd="0" destOrd="0" presId="urn:microsoft.com/office/officeart/2005/8/layout/hList1"/>
    <dgm:cxn modelId="{7CF220E9-91AC-314C-88D2-B69C671704CB}" type="presParOf" srcId="{B9F103F8-9A8C-C24D-ADBD-3DE3B33446CF}" destId="{1FC3756E-8BE3-144F-A79F-A58A2E9DE352}" srcOrd="1" destOrd="0" presId="urn:microsoft.com/office/officeart/2005/8/layout/hList1"/>
    <dgm:cxn modelId="{07A3CCF0-5A6F-D04E-8F92-16A88DA1B6FF}" type="presParOf" srcId="{75FFBE49-BA8B-3744-AC4B-E70C3452F2F5}" destId="{AB142067-E72D-5A4B-AF32-E5AF3962D3DA}" srcOrd="5" destOrd="0" presId="urn:microsoft.com/office/officeart/2005/8/layout/hList1"/>
    <dgm:cxn modelId="{3B5E6947-E9EA-C543-9791-110AE3D2F45D}" type="presParOf" srcId="{75FFBE49-BA8B-3744-AC4B-E70C3452F2F5}" destId="{D11853CC-E716-F04A-B2B7-40598E8BD13F}" srcOrd="6" destOrd="0" presId="urn:microsoft.com/office/officeart/2005/8/layout/hList1"/>
    <dgm:cxn modelId="{9E603EA3-895F-694F-97A5-8A665C6273AA}" type="presParOf" srcId="{D11853CC-E716-F04A-B2B7-40598E8BD13F}" destId="{70741D16-420E-3040-AB6E-A29B5B521D7F}" srcOrd="0" destOrd="0" presId="urn:microsoft.com/office/officeart/2005/8/layout/hList1"/>
    <dgm:cxn modelId="{1F188DC1-E514-9F4F-B03E-7563982AB1CE}" type="presParOf" srcId="{D11853CC-E716-F04A-B2B7-40598E8BD13F}" destId="{CE377B2C-AA05-2D46-8B21-2F6444362CCB}" srcOrd="1" destOrd="0" presId="urn:microsoft.com/office/officeart/2005/8/layout/hList1"/>
    <dgm:cxn modelId="{FF49F08A-7ADA-D84C-95D0-86DBCE0C1B5D}" type="presParOf" srcId="{75FFBE49-BA8B-3744-AC4B-E70C3452F2F5}" destId="{5B672B18-FC71-344B-9885-6A6EF511865A}" srcOrd="7" destOrd="0" presId="urn:microsoft.com/office/officeart/2005/8/layout/hList1"/>
    <dgm:cxn modelId="{45A874AF-EA01-754F-8502-725542F79704}" type="presParOf" srcId="{75FFBE49-BA8B-3744-AC4B-E70C3452F2F5}" destId="{867260E1-1ADC-874F-8310-526B8797C710}" srcOrd="8" destOrd="0" presId="urn:microsoft.com/office/officeart/2005/8/layout/hList1"/>
    <dgm:cxn modelId="{78409B9B-7375-2D44-8403-C647785261C4}" type="presParOf" srcId="{867260E1-1ADC-874F-8310-526B8797C710}" destId="{7051A423-9353-694E-AC2D-8E7486463AE8}" srcOrd="0" destOrd="0" presId="urn:microsoft.com/office/officeart/2005/8/layout/hList1"/>
    <dgm:cxn modelId="{83C8208F-F2C7-584D-960D-EA010F7F4163}" type="presParOf" srcId="{867260E1-1ADC-874F-8310-526B8797C710}" destId="{1BB79FD4-E228-1745-9CC2-816EEDF4A18F}" srcOrd="1" destOrd="0" presId="urn:microsoft.com/office/officeart/2005/8/layout/hList1"/>
    <dgm:cxn modelId="{C92904A2-B702-BF4F-9138-1DE61D94D2BA}" type="presParOf" srcId="{75FFBE49-BA8B-3744-AC4B-E70C3452F2F5}" destId="{A0D4112E-2A7D-AB4A-BC88-5B643BCEB920}" srcOrd="9" destOrd="0" presId="urn:microsoft.com/office/officeart/2005/8/layout/hList1"/>
    <dgm:cxn modelId="{AAA155BF-B678-E448-8D9E-4C866DAB98E2}" type="presParOf" srcId="{75FFBE49-BA8B-3744-AC4B-E70C3452F2F5}" destId="{A4907AFF-DB1F-7A40-819F-24A01B762B28}" srcOrd="10" destOrd="0" presId="urn:microsoft.com/office/officeart/2005/8/layout/hList1"/>
    <dgm:cxn modelId="{87C0B753-E0AB-6C4B-BBB5-CE97B86AA562}" type="presParOf" srcId="{A4907AFF-DB1F-7A40-819F-24A01B762B28}" destId="{158CCD66-BBCA-A34E-A963-3E94690816E2}" srcOrd="0" destOrd="0" presId="urn:microsoft.com/office/officeart/2005/8/layout/hList1"/>
    <dgm:cxn modelId="{E3A83057-CF97-E64F-9441-20B65065AF20}" type="presParOf" srcId="{A4907AFF-DB1F-7A40-819F-24A01B762B28}" destId="{8D3F9CF5-1C53-3343-9D05-A7537A37AA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E56AA-3E78-7C41-87B5-1A6E846B6307}">
      <dsp:nvSpPr>
        <dsp:cNvPr id="0" name=""/>
        <dsp:cNvSpPr/>
      </dsp:nvSpPr>
      <dsp:spPr>
        <a:xfrm>
          <a:off x="2908"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dirty="0"/>
            <a:t>Well-defined goals</a:t>
          </a:r>
          <a:endParaRPr lang="en-US" sz="1200" kern="1200" dirty="0"/>
        </a:p>
      </dsp:txBody>
      <dsp:txXfrm>
        <a:off x="2908" y="329942"/>
        <a:ext cx="1545052" cy="600462"/>
      </dsp:txXfrm>
    </dsp:sp>
    <dsp:sp modelId="{0B42FF9D-4401-054D-BC19-47BC05D94C38}">
      <dsp:nvSpPr>
        <dsp:cNvPr id="0" name=""/>
        <dsp:cNvSpPr/>
      </dsp:nvSpPr>
      <dsp:spPr>
        <a:xfrm>
          <a:off x="2908"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086296-8789-4A47-9346-F83D69918184}">
      <dsp:nvSpPr>
        <dsp:cNvPr id="0" name=""/>
        <dsp:cNvSpPr/>
      </dsp:nvSpPr>
      <dsp:spPr>
        <a:xfrm>
          <a:off x="1764267"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dirty="0"/>
            <a:t>Budget</a:t>
          </a:r>
          <a:endParaRPr lang="en-US" sz="1200" kern="1200" dirty="0"/>
        </a:p>
      </dsp:txBody>
      <dsp:txXfrm>
        <a:off x="1764267" y="329942"/>
        <a:ext cx="1545052" cy="600462"/>
      </dsp:txXfrm>
    </dsp:sp>
    <dsp:sp modelId="{16B90C43-0455-6140-AAA6-B60788819287}">
      <dsp:nvSpPr>
        <dsp:cNvPr id="0" name=""/>
        <dsp:cNvSpPr/>
      </dsp:nvSpPr>
      <dsp:spPr>
        <a:xfrm>
          <a:off x="1764267"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CCCED-5DFE-6749-841C-E1A286447550}">
      <dsp:nvSpPr>
        <dsp:cNvPr id="0" name=""/>
        <dsp:cNvSpPr/>
      </dsp:nvSpPr>
      <dsp:spPr>
        <a:xfrm>
          <a:off x="3525627"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Member  Steering Committee</a:t>
          </a:r>
        </a:p>
      </dsp:txBody>
      <dsp:txXfrm>
        <a:off x="3525627" y="329942"/>
        <a:ext cx="1545052" cy="600462"/>
      </dsp:txXfrm>
    </dsp:sp>
    <dsp:sp modelId="{1FC3756E-8BE3-144F-A79F-A58A2E9DE352}">
      <dsp:nvSpPr>
        <dsp:cNvPr id="0" name=""/>
        <dsp:cNvSpPr/>
      </dsp:nvSpPr>
      <dsp:spPr>
        <a:xfrm>
          <a:off x="3525627"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41D16-420E-3040-AB6E-A29B5B521D7F}">
      <dsp:nvSpPr>
        <dsp:cNvPr id="0" name=""/>
        <dsp:cNvSpPr/>
      </dsp:nvSpPr>
      <dsp:spPr>
        <a:xfrm>
          <a:off x="5286986"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Timelines and milestones</a:t>
          </a:r>
          <a:endParaRPr lang="en-US" sz="1200" kern="1200"/>
        </a:p>
      </dsp:txBody>
      <dsp:txXfrm>
        <a:off x="5286986" y="329942"/>
        <a:ext cx="1545052" cy="600462"/>
      </dsp:txXfrm>
    </dsp:sp>
    <dsp:sp modelId="{CE377B2C-AA05-2D46-8B21-2F6444362CCB}">
      <dsp:nvSpPr>
        <dsp:cNvPr id="0" name=""/>
        <dsp:cNvSpPr/>
      </dsp:nvSpPr>
      <dsp:spPr>
        <a:xfrm>
          <a:off x="5286986"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1A423-9353-694E-AC2D-8E7486463AE8}">
      <dsp:nvSpPr>
        <dsp:cNvPr id="0" name=""/>
        <dsp:cNvSpPr/>
      </dsp:nvSpPr>
      <dsp:spPr>
        <a:xfrm>
          <a:off x="7048346"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Practical steps to achieve desired goals</a:t>
          </a:r>
          <a:endParaRPr lang="en-US" sz="1200" kern="1200"/>
        </a:p>
      </dsp:txBody>
      <dsp:txXfrm>
        <a:off x="7048346" y="329942"/>
        <a:ext cx="1545052" cy="600462"/>
      </dsp:txXfrm>
    </dsp:sp>
    <dsp:sp modelId="{1BB79FD4-E228-1745-9CC2-816EEDF4A18F}">
      <dsp:nvSpPr>
        <dsp:cNvPr id="0" name=""/>
        <dsp:cNvSpPr/>
      </dsp:nvSpPr>
      <dsp:spPr>
        <a:xfrm>
          <a:off x="7048346"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8CCD66-BBCA-A34E-A963-3E94690816E2}">
      <dsp:nvSpPr>
        <dsp:cNvPr id="0" name=""/>
        <dsp:cNvSpPr/>
      </dsp:nvSpPr>
      <dsp:spPr>
        <a:xfrm>
          <a:off x="8809705"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Measuring to gauge the progress</a:t>
          </a:r>
          <a:endParaRPr lang="en-US" sz="1200" kern="1200"/>
        </a:p>
      </dsp:txBody>
      <dsp:txXfrm>
        <a:off x="8809705" y="329942"/>
        <a:ext cx="1545052" cy="600462"/>
      </dsp:txXfrm>
    </dsp:sp>
    <dsp:sp modelId="{8D3F9CF5-1C53-3343-9D05-A7537A37AAEF}">
      <dsp:nvSpPr>
        <dsp:cNvPr id="0" name=""/>
        <dsp:cNvSpPr/>
      </dsp:nvSpPr>
      <dsp:spPr>
        <a:xfrm>
          <a:off x="8809705"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E56AA-3E78-7C41-87B5-1A6E846B6307}">
      <dsp:nvSpPr>
        <dsp:cNvPr id="0" name=""/>
        <dsp:cNvSpPr/>
      </dsp:nvSpPr>
      <dsp:spPr>
        <a:xfrm>
          <a:off x="2908"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Well-defined goals</a:t>
          </a:r>
          <a:endParaRPr lang="en-US" sz="1200" kern="1200"/>
        </a:p>
      </dsp:txBody>
      <dsp:txXfrm>
        <a:off x="2908" y="329942"/>
        <a:ext cx="1545052" cy="600462"/>
      </dsp:txXfrm>
    </dsp:sp>
    <dsp:sp modelId="{0B42FF9D-4401-054D-BC19-47BC05D94C38}">
      <dsp:nvSpPr>
        <dsp:cNvPr id="0" name=""/>
        <dsp:cNvSpPr/>
      </dsp:nvSpPr>
      <dsp:spPr>
        <a:xfrm>
          <a:off x="2908"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086296-8789-4A47-9346-F83D69918184}">
      <dsp:nvSpPr>
        <dsp:cNvPr id="0" name=""/>
        <dsp:cNvSpPr/>
      </dsp:nvSpPr>
      <dsp:spPr>
        <a:xfrm>
          <a:off x="1764267"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dirty="0"/>
            <a:t>Budget</a:t>
          </a:r>
          <a:endParaRPr lang="en-US" sz="1200" kern="1200" dirty="0"/>
        </a:p>
      </dsp:txBody>
      <dsp:txXfrm>
        <a:off x="1764267" y="329942"/>
        <a:ext cx="1545052" cy="600462"/>
      </dsp:txXfrm>
    </dsp:sp>
    <dsp:sp modelId="{16B90C43-0455-6140-AAA6-B60788819287}">
      <dsp:nvSpPr>
        <dsp:cNvPr id="0" name=""/>
        <dsp:cNvSpPr/>
      </dsp:nvSpPr>
      <dsp:spPr>
        <a:xfrm>
          <a:off x="1764267"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CCCED-5DFE-6749-841C-E1A286447550}">
      <dsp:nvSpPr>
        <dsp:cNvPr id="0" name=""/>
        <dsp:cNvSpPr/>
      </dsp:nvSpPr>
      <dsp:spPr>
        <a:xfrm>
          <a:off x="3525627"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Member  Steering Committee</a:t>
          </a:r>
        </a:p>
      </dsp:txBody>
      <dsp:txXfrm>
        <a:off x="3525627" y="329942"/>
        <a:ext cx="1545052" cy="600462"/>
      </dsp:txXfrm>
    </dsp:sp>
    <dsp:sp modelId="{1FC3756E-8BE3-144F-A79F-A58A2E9DE352}">
      <dsp:nvSpPr>
        <dsp:cNvPr id="0" name=""/>
        <dsp:cNvSpPr/>
      </dsp:nvSpPr>
      <dsp:spPr>
        <a:xfrm>
          <a:off x="3525627"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41D16-420E-3040-AB6E-A29B5B521D7F}">
      <dsp:nvSpPr>
        <dsp:cNvPr id="0" name=""/>
        <dsp:cNvSpPr/>
      </dsp:nvSpPr>
      <dsp:spPr>
        <a:xfrm>
          <a:off x="5286986"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Timelines and milestones</a:t>
          </a:r>
          <a:endParaRPr lang="en-US" sz="1200" kern="1200"/>
        </a:p>
      </dsp:txBody>
      <dsp:txXfrm>
        <a:off x="5286986" y="329942"/>
        <a:ext cx="1545052" cy="600462"/>
      </dsp:txXfrm>
    </dsp:sp>
    <dsp:sp modelId="{CE377B2C-AA05-2D46-8B21-2F6444362CCB}">
      <dsp:nvSpPr>
        <dsp:cNvPr id="0" name=""/>
        <dsp:cNvSpPr/>
      </dsp:nvSpPr>
      <dsp:spPr>
        <a:xfrm>
          <a:off x="5286986"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1A423-9353-694E-AC2D-8E7486463AE8}">
      <dsp:nvSpPr>
        <dsp:cNvPr id="0" name=""/>
        <dsp:cNvSpPr/>
      </dsp:nvSpPr>
      <dsp:spPr>
        <a:xfrm>
          <a:off x="7048346"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Practical steps to achieve desired goals</a:t>
          </a:r>
          <a:endParaRPr lang="en-US" sz="1200" kern="1200"/>
        </a:p>
      </dsp:txBody>
      <dsp:txXfrm>
        <a:off x="7048346" y="329942"/>
        <a:ext cx="1545052" cy="600462"/>
      </dsp:txXfrm>
    </dsp:sp>
    <dsp:sp modelId="{1BB79FD4-E228-1745-9CC2-816EEDF4A18F}">
      <dsp:nvSpPr>
        <dsp:cNvPr id="0" name=""/>
        <dsp:cNvSpPr/>
      </dsp:nvSpPr>
      <dsp:spPr>
        <a:xfrm>
          <a:off x="7048346"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8CCD66-BBCA-A34E-A963-3E94690816E2}">
      <dsp:nvSpPr>
        <dsp:cNvPr id="0" name=""/>
        <dsp:cNvSpPr/>
      </dsp:nvSpPr>
      <dsp:spPr>
        <a:xfrm>
          <a:off x="8809705"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Measuring to gauge the progress</a:t>
          </a:r>
          <a:endParaRPr lang="en-US" sz="1200" kern="1200"/>
        </a:p>
      </dsp:txBody>
      <dsp:txXfrm>
        <a:off x="8809705" y="329942"/>
        <a:ext cx="1545052" cy="600462"/>
      </dsp:txXfrm>
    </dsp:sp>
    <dsp:sp modelId="{8D3F9CF5-1C53-3343-9D05-A7537A37AAEF}">
      <dsp:nvSpPr>
        <dsp:cNvPr id="0" name=""/>
        <dsp:cNvSpPr/>
      </dsp:nvSpPr>
      <dsp:spPr>
        <a:xfrm>
          <a:off x="8809705"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E56AA-3E78-7C41-87B5-1A6E846B6307}">
      <dsp:nvSpPr>
        <dsp:cNvPr id="0" name=""/>
        <dsp:cNvSpPr/>
      </dsp:nvSpPr>
      <dsp:spPr>
        <a:xfrm>
          <a:off x="2908" y="88788"/>
          <a:ext cx="1545052" cy="3601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a:t>Well-defined goals</a:t>
          </a:r>
          <a:endParaRPr lang="en-US" sz="1000" kern="1200"/>
        </a:p>
      </dsp:txBody>
      <dsp:txXfrm>
        <a:off x="2908" y="88788"/>
        <a:ext cx="1545052" cy="360192"/>
      </dsp:txXfrm>
    </dsp:sp>
    <dsp:sp modelId="{0B42FF9D-4401-054D-BC19-47BC05D94C38}">
      <dsp:nvSpPr>
        <dsp:cNvPr id="0" name=""/>
        <dsp:cNvSpPr/>
      </dsp:nvSpPr>
      <dsp:spPr>
        <a:xfrm>
          <a:off x="2908" y="448980"/>
          <a:ext cx="1545052" cy="32390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086296-8789-4A47-9346-F83D69918184}">
      <dsp:nvSpPr>
        <dsp:cNvPr id="0" name=""/>
        <dsp:cNvSpPr/>
      </dsp:nvSpPr>
      <dsp:spPr>
        <a:xfrm>
          <a:off x="1764267" y="88788"/>
          <a:ext cx="1545052" cy="3601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a:t>Budgets</a:t>
          </a:r>
          <a:endParaRPr lang="en-US" sz="1000" kern="1200"/>
        </a:p>
      </dsp:txBody>
      <dsp:txXfrm>
        <a:off x="1764267" y="88788"/>
        <a:ext cx="1545052" cy="360192"/>
      </dsp:txXfrm>
    </dsp:sp>
    <dsp:sp modelId="{16B90C43-0455-6140-AAA6-B60788819287}">
      <dsp:nvSpPr>
        <dsp:cNvPr id="0" name=""/>
        <dsp:cNvSpPr/>
      </dsp:nvSpPr>
      <dsp:spPr>
        <a:xfrm>
          <a:off x="1764267" y="448980"/>
          <a:ext cx="1545052" cy="32390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9EA628-B5FB-F841-9998-5B13289B1A57}">
      <dsp:nvSpPr>
        <dsp:cNvPr id="0" name=""/>
        <dsp:cNvSpPr/>
      </dsp:nvSpPr>
      <dsp:spPr>
        <a:xfrm>
          <a:off x="3525627" y="88788"/>
          <a:ext cx="1545052" cy="3601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dirty="0"/>
            <a:t>Steering Committee</a:t>
          </a:r>
        </a:p>
      </dsp:txBody>
      <dsp:txXfrm>
        <a:off x="3525627" y="88788"/>
        <a:ext cx="1545052" cy="360192"/>
      </dsp:txXfrm>
    </dsp:sp>
    <dsp:sp modelId="{EE652411-A5E3-214C-95FE-01DB00B74210}">
      <dsp:nvSpPr>
        <dsp:cNvPr id="0" name=""/>
        <dsp:cNvSpPr/>
      </dsp:nvSpPr>
      <dsp:spPr>
        <a:xfrm>
          <a:off x="3525627" y="448980"/>
          <a:ext cx="1545052" cy="32390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41D16-420E-3040-AB6E-A29B5B521D7F}">
      <dsp:nvSpPr>
        <dsp:cNvPr id="0" name=""/>
        <dsp:cNvSpPr/>
      </dsp:nvSpPr>
      <dsp:spPr>
        <a:xfrm>
          <a:off x="5286986" y="88788"/>
          <a:ext cx="1545052" cy="3601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a:t>Timelines and milestones</a:t>
          </a:r>
          <a:endParaRPr lang="en-US" sz="1000" kern="1200"/>
        </a:p>
      </dsp:txBody>
      <dsp:txXfrm>
        <a:off x="5286986" y="88788"/>
        <a:ext cx="1545052" cy="360192"/>
      </dsp:txXfrm>
    </dsp:sp>
    <dsp:sp modelId="{CE377B2C-AA05-2D46-8B21-2F6444362CCB}">
      <dsp:nvSpPr>
        <dsp:cNvPr id="0" name=""/>
        <dsp:cNvSpPr/>
      </dsp:nvSpPr>
      <dsp:spPr>
        <a:xfrm>
          <a:off x="5286986" y="448980"/>
          <a:ext cx="1545052" cy="32390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1A423-9353-694E-AC2D-8E7486463AE8}">
      <dsp:nvSpPr>
        <dsp:cNvPr id="0" name=""/>
        <dsp:cNvSpPr/>
      </dsp:nvSpPr>
      <dsp:spPr>
        <a:xfrm>
          <a:off x="7048346" y="88788"/>
          <a:ext cx="1545052" cy="3601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a:t>Practical steps to achieve desired goals</a:t>
          </a:r>
          <a:endParaRPr lang="en-US" sz="1000" kern="1200"/>
        </a:p>
      </dsp:txBody>
      <dsp:txXfrm>
        <a:off x="7048346" y="88788"/>
        <a:ext cx="1545052" cy="360192"/>
      </dsp:txXfrm>
    </dsp:sp>
    <dsp:sp modelId="{1BB79FD4-E228-1745-9CC2-816EEDF4A18F}">
      <dsp:nvSpPr>
        <dsp:cNvPr id="0" name=""/>
        <dsp:cNvSpPr/>
      </dsp:nvSpPr>
      <dsp:spPr>
        <a:xfrm>
          <a:off x="7048346" y="448980"/>
          <a:ext cx="1545052" cy="32390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a:t>"Why Cerrado matters to you" stories need to be developed for a variety of audiences:</a:t>
          </a:r>
        </a:p>
        <a:p>
          <a:pPr marL="114300" lvl="2" indent="-57150" algn="l" defTabSz="444500">
            <a:lnSpc>
              <a:spcPct val="90000"/>
            </a:lnSpc>
            <a:spcBef>
              <a:spcPct val="0"/>
            </a:spcBef>
            <a:spcAft>
              <a:spcPct val="15000"/>
            </a:spcAft>
            <a:buClr>
              <a:srgbClr val="4F81BD"/>
            </a:buClr>
            <a:buFont typeface="Wingdings" pitchFamily="2" charset="2"/>
            <a:buChar char=""/>
          </a:pPr>
          <a:r>
            <a:rPr lang="en-US" sz="1000" kern="1200"/>
            <a:t>Create "Why Cerrado" member website messaging + a link to Cerrado Resources, </a:t>
          </a:r>
        </a:p>
        <a:p>
          <a:pPr marL="114300" lvl="2" indent="-57150" algn="l" defTabSz="444500">
            <a:lnSpc>
              <a:spcPct val="90000"/>
            </a:lnSpc>
            <a:spcBef>
              <a:spcPct val="0"/>
            </a:spcBef>
            <a:spcAft>
              <a:spcPct val="15000"/>
            </a:spcAft>
            <a:buClr>
              <a:srgbClr val="4F81BD"/>
            </a:buClr>
            <a:buFont typeface="Wingdings" pitchFamily="2" charset="2"/>
            <a:buChar char=""/>
          </a:pPr>
          <a:r>
            <a:rPr lang="en-US" sz="1000" kern="1200"/>
            <a:t>Why Cerrado staff messaging</a:t>
          </a:r>
        </a:p>
        <a:p>
          <a:pPr marL="114300" lvl="2" indent="-57150" algn="l" defTabSz="444500">
            <a:lnSpc>
              <a:spcPct val="90000"/>
            </a:lnSpc>
            <a:spcBef>
              <a:spcPct val="0"/>
            </a:spcBef>
            <a:spcAft>
              <a:spcPct val="15000"/>
            </a:spcAft>
            <a:buClr>
              <a:srgbClr val="4F81BD"/>
            </a:buClr>
            <a:buFont typeface="Wingdings" pitchFamily="2" charset="2"/>
            <a:buChar char=""/>
          </a:pPr>
          <a:r>
            <a:rPr lang="en-US" sz="1000" kern="1200"/>
            <a:t>Why Cerrado advisor messaging</a:t>
          </a:r>
        </a:p>
        <a:p>
          <a:pPr marL="114300" lvl="2" indent="-57150" algn="l" defTabSz="444500">
            <a:lnSpc>
              <a:spcPct val="90000"/>
            </a:lnSpc>
            <a:spcBef>
              <a:spcPct val="0"/>
            </a:spcBef>
            <a:spcAft>
              <a:spcPct val="15000"/>
            </a:spcAft>
            <a:buClr>
              <a:srgbClr val="4F81BD"/>
            </a:buClr>
            <a:buFont typeface="Wingdings" pitchFamily="2" charset="2"/>
            <a:buChar char=""/>
          </a:pPr>
          <a:r>
            <a:rPr lang="en-US" sz="1000" kern="1200"/>
            <a:t>Why Cerrado record keeper sales team messaging and outreach</a:t>
          </a:r>
        </a:p>
        <a:p>
          <a:pPr marL="114300" lvl="2" indent="-57150" algn="l" defTabSz="444500">
            <a:lnSpc>
              <a:spcPct val="90000"/>
            </a:lnSpc>
            <a:spcBef>
              <a:spcPct val="0"/>
            </a:spcBef>
            <a:spcAft>
              <a:spcPct val="15000"/>
            </a:spcAft>
            <a:buClr>
              <a:srgbClr val="4F81BD"/>
            </a:buClr>
            <a:buFont typeface="Wingdings" pitchFamily="2" charset="2"/>
            <a:buChar char=""/>
          </a:pPr>
          <a:r>
            <a:rPr lang="en-US" sz="1000" kern="1200"/>
            <a:t>Why Cerrado CPA messaging</a:t>
          </a:r>
        </a:p>
        <a:p>
          <a:pPr marL="114300" lvl="2" indent="-57150" algn="l" defTabSz="444500">
            <a:lnSpc>
              <a:spcPct val="90000"/>
            </a:lnSpc>
            <a:spcBef>
              <a:spcPct val="0"/>
            </a:spcBef>
            <a:spcAft>
              <a:spcPct val="15000"/>
            </a:spcAft>
            <a:buClr>
              <a:srgbClr val="4F81BD"/>
            </a:buClr>
            <a:buFont typeface="Wingdings" pitchFamily="2" charset="2"/>
            <a:buChar char=""/>
          </a:pPr>
          <a:r>
            <a:rPr lang="en-US" sz="1000" kern="1200"/>
            <a:t>Cerrado blog/newsletter</a:t>
          </a:r>
        </a:p>
        <a:p>
          <a:pPr marL="114300" lvl="2" indent="-57150" algn="l" defTabSz="444500">
            <a:lnSpc>
              <a:spcPct val="90000"/>
            </a:lnSpc>
            <a:spcBef>
              <a:spcPct val="0"/>
            </a:spcBef>
            <a:spcAft>
              <a:spcPct val="15000"/>
            </a:spcAft>
            <a:buClr>
              <a:srgbClr val="4F81BD"/>
            </a:buClr>
            <a:buFont typeface="Wingdings" pitchFamily="2" charset="2"/>
            <a:buChar char=""/>
          </a:pPr>
          <a:r>
            <a:rPr lang="en-US" sz="1000" kern="1200"/>
            <a:t>Social media strategy </a:t>
          </a:r>
        </a:p>
      </dsp:txBody>
      <dsp:txXfrm>
        <a:off x="7048346" y="448980"/>
        <a:ext cx="1545052" cy="3239099"/>
      </dsp:txXfrm>
    </dsp:sp>
    <dsp:sp modelId="{158CCD66-BBCA-A34E-A963-3E94690816E2}">
      <dsp:nvSpPr>
        <dsp:cNvPr id="0" name=""/>
        <dsp:cNvSpPr/>
      </dsp:nvSpPr>
      <dsp:spPr>
        <a:xfrm>
          <a:off x="8809705" y="88788"/>
          <a:ext cx="1545052" cy="3601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b="0" i="0" kern="1200"/>
            <a:t>Measuring to gauge the progress</a:t>
          </a:r>
          <a:endParaRPr lang="en-US" sz="1000" kern="1200"/>
        </a:p>
      </dsp:txBody>
      <dsp:txXfrm>
        <a:off x="8809705" y="88788"/>
        <a:ext cx="1545052" cy="360192"/>
      </dsp:txXfrm>
    </dsp:sp>
    <dsp:sp modelId="{8D3F9CF5-1C53-3343-9D05-A7537A37AAEF}">
      <dsp:nvSpPr>
        <dsp:cNvPr id="0" name=""/>
        <dsp:cNvSpPr/>
      </dsp:nvSpPr>
      <dsp:spPr>
        <a:xfrm>
          <a:off x="8809705" y="448980"/>
          <a:ext cx="1545052" cy="32390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E56AA-3E78-7C41-87B5-1A6E846B6307}">
      <dsp:nvSpPr>
        <dsp:cNvPr id="0" name=""/>
        <dsp:cNvSpPr/>
      </dsp:nvSpPr>
      <dsp:spPr>
        <a:xfrm>
          <a:off x="2908"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dirty="0"/>
            <a:t>Well-defined goals</a:t>
          </a:r>
          <a:endParaRPr lang="en-US" sz="1200" kern="1200" dirty="0"/>
        </a:p>
      </dsp:txBody>
      <dsp:txXfrm>
        <a:off x="2908" y="329942"/>
        <a:ext cx="1545052" cy="600462"/>
      </dsp:txXfrm>
    </dsp:sp>
    <dsp:sp modelId="{0B42FF9D-4401-054D-BC19-47BC05D94C38}">
      <dsp:nvSpPr>
        <dsp:cNvPr id="0" name=""/>
        <dsp:cNvSpPr/>
      </dsp:nvSpPr>
      <dsp:spPr>
        <a:xfrm>
          <a:off x="2908"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Payroll integration</a:t>
          </a:r>
        </a:p>
      </dsp:txBody>
      <dsp:txXfrm>
        <a:off x="2908" y="930404"/>
        <a:ext cx="1545052" cy="527040"/>
      </dsp:txXfrm>
    </dsp:sp>
    <dsp:sp modelId="{0B086296-8789-4A47-9346-F83D69918184}">
      <dsp:nvSpPr>
        <dsp:cNvPr id="0" name=""/>
        <dsp:cNvSpPr/>
      </dsp:nvSpPr>
      <dsp:spPr>
        <a:xfrm>
          <a:off x="1764267"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dirty="0"/>
            <a:t>Budget</a:t>
          </a:r>
          <a:endParaRPr lang="en-US" sz="1200" kern="1200" dirty="0"/>
        </a:p>
      </dsp:txBody>
      <dsp:txXfrm>
        <a:off x="1764267" y="329942"/>
        <a:ext cx="1545052" cy="600462"/>
      </dsp:txXfrm>
    </dsp:sp>
    <dsp:sp modelId="{16B90C43-0455-6140-AAA6-B60788819287}">
      <dsp:nvSpPr>
        <dsp:cNvPr id="0" name=""/>
        <dsp:cNvSpPr/>
      </dsp:nvSpPr>
      <dsp:spPr>
        <a:xfrm>
          <a:off x="1764267"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CCCED-5DFE-6749-841C-E1A286447550}">
      <dsp:nvSpPr>
        <dsp:cNvPr id="0" name=""/>
        <dsp:cNvSpPr/>
      </dsp:nvSpPr>
      <dsp:spPr>
        <a:xfrm>
          <a:off x="3525627"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Member  Steering Committee</a:t>
          </a:r>
        </a:p>
      </dsp:txBody>
      <dsp:txXfrm>
        <a:off x="3525627" y="329942"/>
        <a:ext cx="1545052" cy="600462"/>
      </dsp:txXfrm>
    </dsp:sp>
    <dsp:sp modelId="{1FC3756E-8BE3-144F-A79F-A58A2E9DE352}">
      <dsp:nvSpPr>
        <dsp:cNvPr id="0" name=""/>
        <dsp:cNvSpPr/>
      </dsp:nvSpPr>
      <dsp:spPr>
        <a:xfrm>
          <a:off x="3525627"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741D16-420E-3040-AB6E-A29B5B521D7F}">
      <dsp:nvSpPr>
        <dsp:cNvPr id="0" name=""/>
        <dsp:cNvSpPr/>
      </dsp:nvSpPr>
      <dsp:spPr>
        <a:xfrm>
          <a:off x="5286986"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Timelines and milestones</a:t>
          </a:r>
          <a:endParaRPr lang="en-US" sz="1200" kern="1200"/>
        </a:p>
      </dsp:txBody>
      <dsp:txXfrm>
        <a:off x="5286986" y="329942"/>
        <a:ext cx="1545052" cy="600462"/>
      </dsp:txXfrm>
    </dsp:sp>
    <dsp:sp modelId="{CE377B2C-AA05-2D46-8B21-2F6444362CCB}">
      <dsp:nvSpPr>
        <dsp:cNvPr id="0" name=""/>
        <dsp:cNvSpPr/>
      </dsp:nvSpPr>
      <dsp:spPr>
        <a:xfrm>
          <a:off x="5286986"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1A423-9353-694E-AC2D-8E7486463AE8}">
      <dsp:nvSpPr>
        <dsp:cNvPr id="0" name=""/>
        <dsp:cNvSpPr/>
      </dsp:nvSpPr>
      <dsp:spPr>
        <a:xfrm>
          <a:off x="7048346"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Practical steps to achieve desired goals</a:t>
          </a:r>
          <a:endParaRPr lang="en-US" sz="1200" kern="1200"/>
        </a:p>
      </dsp:txBody>
      <dsp:txXfrm>
        <a:off x="7048346" y="329942"/>
        <a:ext cx="1545052" cy="600462"/>
      </dsp:txXfrm>
    </dsp:sp>
    <dsp:sp modelId="{1BB79FD4-E228-1745-9CC2-816EEDF4A18F}">
      <dsp:nvSpPr>
        <dsp:cNvPr id="0" name=""/>
        <dsp:cNvSpPr/>
      </dsp:nvSpPr>
      <dsp:spPr>
        <a:xfrm>
          <a:off x="7048346"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8CCD66-BBCA-A34E-A963-3E94690816E2}">
      <dsp:nvSpPr>
        <dsp:cNvPr id="0" name=""/>
        <dsp:cNvSpPr/>
      </dsp:nvSpPr>
      <dsp:spPr>
        <a:xfrm>
          <a:off x="8809705" y="329942"/>
          <a:ext cx="1545052" cy="60046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0" i="0" kern="1200"/>
            <a:t>Measuring to gauge the progress</a:t>
          </a:r>
          <a:endParaRPr lang="en-US" sz="1200" kern="1200"/>
        </a:p>
      </dsp:txBody>
      <dsp:txXfrm>
        <a:off x="8809705" y="329942"/>
        <a:ext cx="1545052" cy="600462"/>
      </dsp:txXfrm>
    </dsp:sp>
    <dsp:sp modelId="{8D3F9CF5-1C53-3343-9D05-A7537A37AAEF}">
      <dsp:nvSpPr>
        <dsp:cNvPr id="0" name=""/>
        <dsp:cNvSpPr/>
      </dsp:nvSpPr>
      <dsp:spPr>
        <a:xfrm>
          <a:off x="8809705" y="930404"/>
          <a:ext cx="1545052" cy="527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100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358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41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8637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34581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67160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46636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18660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44815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14258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9/4/23</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53749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9/4/23</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98784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75" r:id="rId7"/>
    <p:sldLayoutId id="2147483676" r:id="rId8"/>
    <p:sldLayoutId id="2147483677" r:id="rId9"/>
    <p:sldLayoutId id="2147483678" r:id="rId10"/>
    <p:sldLayoutId id="2147483685"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mountain range with text overlay&#10;&#10;Description automatically generated">
            <a:extLst>
              <a:ext uri="{FF2B5EF4-FFF2-40B4-BE49-F238E27FC236}">
                <a16:creationId xmlns:a16="http://schemas.microsoft.com/office/drawing/2014/main" id="{BB66399B-3F50-04DC-5698-83C8696AC7A2}"/>
              </a:ext>
            </a:extLst>
          </p:cNvPr>
          <p:cNvPicPr>
            <a:picLocks noChangeAspect="1"/>
          </p:cNvPicPr>
          <p:nvPr/>
        </p:nvPicPr>
        <p:blipFill rotWithShape="1">
          <a:blip r:embed="rId2"/>
          <a:srcRect l="7111" r="-1" b="-1"/>
          <a:stretch/>
        </p:blipFill>
        <p:spPr>
          <a:xfrm>
            <a:off x="20" y="10"/>
            <a:ext cx="12191980" cy="6857990"/>
          </a:xfrm>
          <a:prstGeom prst="rect">
            <a:avLst/>
          </a:prstGeom>
          <a:noFill/>
        </p:spPr>
      </p:pic>
      <p:sp>
        <p:nvSpPr>
          <p:cNvPr id="14" name="Date Placeholder 1">
            <a:extLst>
              <a:ext uri="{FF2B5EF4-FFF2-40B4-BE49-F238E27FC236}">
                <a16:creationId xmlns:a16="http://schemas.microsoft.com/office/drawing/2014/main" id="{CF7E1E9A-F5FE-4859-B25C-CFA12309B4CE}"/>
              </a:ext>
            </a:extLst>
          </p:cNvPr>
          <p:cNvSpPr>
            <a:spLocks noGrp="1"/>
          </p:cNvSpPr>
          <p:nvPr>
            <p:ph type="dt" sz="half" idx="10"/>
          </p:nvPr>
        </p:nvSpPr>
        <p:spPr>
          <a:xfrm>
            <a:off x="795014" y="6342042"/>
            <a:ext cx="2743200" cy="365125"/>
          </a:xfrm>
        </p:spPr>
        <p:txBody>
          <a:bodyPr/>
          <a:lstStyle/>
          <a:p>
            <a:pPr>
              <a:spcAft>
                <a:spcPts val="600"/>
              </a:spcAft>
            </a:pPr>
            <a:fld id="{889E98B1-F17D-4A70-BDBF-272B4449F789}" type="datetime1">
              <a:rPr lang="en-US" smtClean="0">
                <a:solidFill>
                  <a:srgbClr val="FFFFFF"/>
                </a:solidFill>
                <a:effectLst>
                  <a:outerShdw blurRad="38100" dist="38100" dir="2700000" algn="tl">
                    <a:srgbClr val="000000">
                      <a:alpha val="43137"/>
                    </a:srgbClr>
                  </a:outerShdw>
                </a:effectLst>
              </a:rPr>
              <a:pPr>
                <a:spcAft>
                  <a:spcPts val="600"/>
                </a:spcAft>
              </a:pPr>
              <a:t>9/4/23</a:t>
            </a:fld>
            <a:endParaRPr lang="en-US" dirty="0">
              <a:solidFill>
                <a:srgbClr val="FFFFFF"/>
              </a:solidFill>
              <a:effectLst>
                <a:outerShdw blurRad="38100" dist="38100" dir="2700000" algn="tl">
                  <a:srgbClr val="000000">
                    <a:alpha val="43137"/>
                  </a:srgbClr>
                </a:outerShdw>
              </a:effectLst>
            </a:endParaRPr>
          </a:p>
        </p:txBody>
      </p:sp>
      <p:sp>
        <p:nvSpPr>
          <p:cNvPr id="18" name="Slide Number Placeholder 3">
            <a:extLst>
              <a:ext uri="{FF2B5EF4-FFF2-40B4-BE49-F238E27FC236}">
                <a16:creationId xmlns:a16="http://schemas.microsoft.com/office/drawing/2014/main" id="{7DC6A6BB-6A4E-4C14-B3A7-38DE9DA93EE5}"/>
              </a:ext>
            </a:extLst>
          </p:cNvPr>
          <p:cNvSpPr>
            <a:spLocks noGrp="1"/>
          </p:cNvSpPr>
          <p:nvPr>
            <p:ph type="sldNum" sz="quarter" idx="12"/>
          </p:nvPr>
        </p:nvSpPr>
        <p:spPr>
          <a:xfrm>
            <a:off x="11166329" y="6342042"/>
            <a:ext cx="526228" cy="365125"/>
          </a:xfrm>
        </p:spPr>
        <p:txBody>
          <a:bodyPr/>
          <a:lstStyle/>
          <a:p>
            <a:pPr>
              <a:spcAft>
                <a:spcPts val="600"/>
              </a:spcAft>
            </a:pPr>
            <a:fld id="{EFAC0926-C259-4B3D-95C8-713E98CEE980}" type="slidenum">
              <a:rPr lang="en-US" smtClean="0">
                <a:solidFill>
                  <a:srgbClr val="FFFFFF"/>
                </a:solidFill>
                <a:effectLst>
                  <a:outerShdw blurRad="38100" dist="38100" dir="2700000" algn="tl">
                    <a:srgbClr val="000000">
                      <a:alpha val="43137"/>
                    </a:srgbClr>
                  </a:outerShdw>
                </a:effectLst>
              </a:rPr>
              <a:pPr>
                <a:spcAft>
                  <a:spcPts val="600"/>
                </a:spcAft>
              </a:pPr>
              <a:t>1</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259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809C-8FE1-0C82-20F9-D95688667B74}"/>
              </a:ext>
            </a:extLst>
          </p:cNvPr>
          <p:cNvSpPr>
            <a:spLocks noGrp="1"/>
          </p:cNvSpPr>
          <p:nvPr>
            <p:ph type="title"/>
          </p:nvPr>
        </p:nvSpPr>
        <p:spPr>
          <a:xfrm>
            <a:off x="808661" y="388721"/>
            <a:ext cx="10357666" cy="708375"/>
          </a:xfrm>
        </p:spPr>
        <p:txBody>
          <a:bodyPr/>
          <a:lstStyle/>
          <a:p>
            <a:r>
              <a:rPr lang="en-US" dirty="0"/>
              <a:t>TCG Strategic initiatives 2024</a:t>
            </a:r>
          </a:p>
        </p:txBody>
      </p:sp>
      <p:graphicFrame>
        <p:nvGraphicFramePr>
          <p:cNvPr id="4" name="Content Placeholder 3">
            <a:extLst>
              <a:ext uri="{FF2B5EF4-FFF2-40B4-BE49-F238E27FC236}">
                <a16:creationId xmlns:a16="http://schemas.microsoft.com/office/drawing/2014/main" id="{AE0E4ACE-B716-36FC-9A7D-490129428CB0}"/>
              </a:ext>
            </a:extLst>
          </p:cNvPr>
          <p:cNvGraphicFramePr>
            <a:graphicFrameLocks noGrp="1"/>
          </p:cNvGraphicFramePr>
          <p:nvPr>
            <p:ph idx="1"/>
            <p:extLst>
              <p:ext uri="{D42A27DB-BD31-4B8C-83A1-F6EECF244321}">
                <p14:modId xmlns:p14="http://schemas.microsoft.com/office/powerpoint/2010/main" val="930831964"/>
              </p:ext>
            </p:extLst>
          </p:nvPr>
        </p:nvGraphicFramePr>
        <p:xfrm>
          <a:off x="917167" y="2126974"/>
          <a:ext cx="10357666" cy="3776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6CA347-50E7-E5B3-A39E-AC94A5AAD2C4}"/>
              </a:ext>
            </a:extLst>
          </p:cNvPr>
          <p:cNvSpPr txBox="1"/>
          <p:nvPr/>
        </p:nvSpPr>
        <p:spPr>
          <a:xfrm>
            <a:off x="917167" y="1232452"/>
            <a:ext cx="10622164" cy="1200329"/>
          </a:xfrm>
          <a:prstGeom prst="rect">
            <a:avLst/>
          </a:prstGeom>
          <a:noFill/>
        </p:spPr>
        <p:txBody>
          <a:bodyPr wrap="square" rtlCol="0">
            <a:spAutoFit/>
          </a:bodyPr>
          <a:lstStyle/>
          <a:p>
            <a:r>
              <a:rPr lang="en-US" b="1" dirty="0">
                <a:solidFill>
                  <a:schemeClr val="tx2">
                    <a:lumMod val="75000"/>
                    <a:lumOff val="25000"/>
                  </a:schemeClr>
                </a:solidFill>
                <a:latin typeface="Open Sans" panose="020B0606030504020204" pitchFamily="34" charset="0"/>
              </a:rPr>
              <a:t>2.  BRANDING</a:t>
            </a:r>
          </a:p>
          <a:p>
            <a:endParaRPr lang="en-US" dirty="0">
              <a:solidFill>
                <a:srgbClr val="3E4449"/>
              </a:solidFill>
              <a:latin typeface="Open Sans" panose="020B0606030504020204" pitchFamily="34" charset="0"/>
            </a:endParaRPr>
          </a:p>
          <a:p>
            <a:r>
              <a:rPr lang="en-US" b="0" i="0" u="none" strike="noStrike" dirty="0">
                <a:solidFill>
                  <a:srgbClr val="3E4449"/>
                </a:solidFill>
                <a:effectLst/>
                <a:latin typeface="Open Sans" panose="020B0606030504020204" pitchFamily="34" charset="0"/>
              </a:rPr>
              <a:t>Create and </a:t>
            </a:r>
            <a:r>
              <a:rPr lang="en-US" dirty="0">
                <a:solidFill>
                  <a:srgbClr val="3E4449"/>
                </a:solidFill>
                <a:latin typeface="Open Sans" panose="020B0606030504020204" pitchFamily="34" charset="0"/>
              </a:rPr>
              <a:t>implement target messaging and </a:t>
            </a:r>
            <a:r>
              <a:rPr lang="en-US" b="0" i="0" u="none" strike="noStrike" dirty="0">
                <a:solidFill>
                  <a:srgbClr val="3E4449"/>
                </a:solidFill>
                <a:effectLst/>
                <a:latin typeface="Open Sans" panose="020B0606030504020204" pitchFamily="34" charset="0"/>
              </a:rPr>
              <a:t>social media campaign to boost brand awareness</a:t>
            </a:r>
          </a:p>
          <a:p>
            <a:endParaRPr lang="en-US" dirty="0"/>
          </a:p>
        </p:txBody>
      </p:sp>
    </p:spTree>
    <p:extLst>
      <p:ext uri="{BB962C8B-B14F-4D97-AF65-F5344CB8AC3E}">
        <p14:creationId xmlns:p14="http://schemas.microsoft.com/office/powerpoint/2010/main" val="73189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809C-8FE1-0C82-20F9-D95688667B74}"/>
              </a:ext>
            </a:extLst>
          </p:cNvPr>
          <p:cNvSpPr>
            <a:spLocks noGrp="1"/>
          </p:cNvSpPr>
          <p:nvPr>
            <p:ph type="title"/>
          </p:nvPr>
        </p:nvSpPr>
        <p:spPr>
          <a:xfrm>
            <a:off x="808661" y="388721"/>
            <a:ext cx="10357666" cy="708375"/>
          </a:xfrm>
        </p:spPr>
        <p:txBody>
          <a:bodyPr/>
          <a:lstStyle/>
          <a:p>
            <a:r>
              <a:rPr lang="en-US" dirty="0"/>
              <a:t>TCG Strategic initiatives 2024</a:t>
            </a:r>
          </a:p>
        </p:txBody>
      </p:sp>
      <p:sp>
        <p:nvSpPr>
          <p:cNvPr id="5" name="TextBox 4">
            <a:extLst>
              <a:ext uri="{FF2B5EF4-FFF2-40B4-BE49-F238E27FC236}">
                <a16:creationId xmlns:a16="http://schemas.microsoft.com/office/drawing/2014/main" id="{B86CA347-50E7-E5B3-A39E-AC94A5AAD2C4}"/>
              </a:ext>
            </a:extLst>
          </p:cNvPr>
          <p:cNvSpPr txBox="1"/>
          <p:nvPr/>
        </p:nvSpPr>
        <p:spPr>
          <a:xfrm>
            <a:off x="917167" y="1620078"/>
            <a:ext cx="10622164" cy="1477328"/>
          </a:xfrm>
          <a:prstGeom prst="rect">
            <a:avLst/>
          </a:prstGeom>
          <a:noFill/>
        </p:spPr>
        <p:txBody>
          <a:bodyPr wrap="square" rtlCol="0">
            <a:spAutoFit/>
          </a:bodyPr>
          <a:lstStyle/>
          <a:p>
            <a:r>
              <a:rPr lang="en-US" b="1" dirty="0">
                <a:solidFill>
                  <a:schemeClr val="tx2">
                    <a:lumMod val="75000"/>
                    <a:lumOff val="25000"/>
                  </a:schemeClr>
                </a:solidFill>
                <a:latin typeface="Open Sans" panose="020B0606030504020204" pitchFamily="34" charset="0"/>
              </a:rPr>
              <a:t>3.  NEW PRODUCTS</a:t>
            </a:r>
          </a:p>
          <a:p>
            <a:pPr algn="l"/>
            <a:endParaRPr lang="en-US" b="0" i="0" u="none" strike="noStrike" dirty="0">
              <a:solidFill>
                <a:srgbClr val="3E4449"/>
              </a:solidFill>
              <a:effectLst/>
              <a:latin typeface="Open Sans" panose="020B0606030504020204" pitchFamily="34" charset="0"/>
            </a:endParaRPr>
          </a:p>
          <a:p>
            <a:pPr algn="l"/>
            <a:r>
              <a:rPr lang="en-US" b="0" i="0" u="none" strike="noStrike" dirty="0">
                <a:solidFill>
                  <a:srgbClr val="3E4449"/>
                </a:solidFill>
                <a:effectLst/>
                <a:latin typeface="Open Sans" panose="020B0606030504020204" pitchFamily="34" charset="0"/>
              </a:rPr>
              <a:t>Increase service offerings and products </a:t>
            </a:r>
          </a:p>
          <a:p>
            <a:br>
              <a:rPr lang="en-US" dirty="0"/>
            </a:br>
            <a:endParaRPr lang="en-US" b="0" i="0" u="none" strike="noStrike" dirty="0">
              <a:solidFill>
                <a:srgbClr val="3E4449"/>
              </a:solidFill>
              <a:effectLst/>
              <a:latin typeface="Open Sans" panose="020B0606030504020204" pitchFamily="34" charset="0"/>
            </a:endParaRPr>
          </a:p>
        </p:txBody>
      </p:sp>
      <p:graphicFrame>
        <p:nvGraphicFramePr>
          <p:cNvPr id="7" name="Content Placeholder 3">
            <a:extLst>
              <a:ext uri="{FF2B5EF4-FFF2-40B4-BE49-F238E27FC236}">
                <a16:creationId xmlns:a16="http://schemas.microsoft.com/office/drawing/2014/main" id="{9C7572CC-2054-EE19-FF8A-C60012A9CAA4}"/>
              </a:ext>
            </a:extLst>
          </p:cNvPr>
          <p:cNvGraphicFramePr>
            <a:graphicFrameLocks/>
          </p:cNvGraphicFramePr>
          <p:nvPr>
            <p:extLst>
              <p:ext uri="{D42A27DB-BD31-4B8C-83A1-F6EECF244321}">
                <p14:modId xmlns:p14="http://schemas.microsoft.com/office/powerpoint/2010/main" val="1804595405"/>
              </p:ext>
            </p:extLst>
          </p:nvPr>
        </p:nvGraphicFramePr>
        <p:xfrm>
          <a:off x="808661" y="2535306"/>
          <a:ext cx="10357666" cy="178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96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F1E5-3CF4-5880-BD7F-4100C725DD14}"/>
              </a:ext>
            </a:extLst>
          </p:cNvPr>
          <p:cNvSpPr>
            <a:spLocks noGrp="1"/>
          </p:cNvSpPr>
          <p:nvPr>
            <p:ph type="title"/>
          </p:nvPr>
        </p:nvSpPr>
        <p:spPr>
          <a:xfrm>
            <a:off x="1558358" y="2960913"/>
            <a:ext cx="3625013" cy="2634343"/>
          </a:xfrm>
        </p:spPr>
        <p:txBody>
          <a:bodyPr>
            <a:normAutofit/>
          </a:bodyPr>
          <a:lstStyle/>
          <a:p>
            <a:r>
              <a:rPr lang="en-US">
                <a:solidFill>
                  <a:srgbClr val="000000"/>
                </a:solidFill>
              </a:rPr>
              <a:t>What are we doing here?</a:t>
            </a:r>
          </a:p>
        </p:txBody>
      </p:sp>
      <p:sp>
        <p:nvSpPr>
          <p:cNvPr id="3" name="Content Placeholder 2">
            <a:extLst>
              <a:ext uri="{FF2B5EF4-FFF2-40B4-BE49-F238E27FC236}">
                <a16:creationId xmlns:a16="http://schemas.microsoft.com/office/drawing/2014/main" id="{C4DA8645-1744-1CEA-A496-851B0A36D4CD}"/>
              </a:ext>
            </a:extLst>
          </p:cNvPr>
          <p:cNvSpPr>
            <a:spLocks noGrp="1"/>
          </p:cNvSpPr>
          <p:nvPr>
            <p:ph idx="1"/>
          </p:nvPr>
        </p:nvSpPr>
        <p:spPr>
          <a:xfrm>
            <a:off x="6415259" y="747485"/>
            <a:ext cx="4751069" cy="5386615"/>
          </a:xfrm>
        </p:spPr>
        <p:txBody>
          <a:bodyPr>
            <a:normAutofit/>
          </a:bodyPr>
          <a:lstStyle/>
          <a:p>
            <a:r>
              <a:rPr lang="en-US" b="0" i="0" u="none" strike="noStrike" dirty="0">
                <a:effectLst/>
              </a:rPr>
              <a:t>A strategic initiative is an action-oriented and measurable goal set to achieve specific objectives and a long-term vision for improvement. The success of the set strategic initiatives depends on deciding the goals you want to accomplish and what the bottom line means to your business. You can achieve the desired outcomes by determining the actions required for success.  </a:t>
            </a:r>
          </a:p>
        </p:txBody>
      </p:sp>
      <p:sp>
        <p:nvSpPr>
          <p:cNvPr id="8" name="Date Placeholder 3">
            <a:extLst>
              <a:ext uri="{FF2B5EF4-FFF2-40B4-BE49-F238E27FC236}">
                <a16:creationId xmlns:a16="http://schemas.microsoft.com/office/drawing/2014/main" id="{403BA8EA-C582-4075-8CAF-D4B16826D7EC}"/>
              </a:ext>
            </a:extLst>
          </p:cNvPr>
          <p:cNvSpPr>
            <a:spLocks noGrp="1"/>
          </p:cNvSpPr>
          <p:nvPr>
            <p:ph type="dt" sz="half" idx="10"/>
          </p:nvPr>
        </p:nvSpPr>
        <p:spPr>
          <a:xfrm>
            <a:off x="795014" y="6342042"/>
            <a:ext cx="2743200" cy="365125"/>
          </a:xfrm>
        </p:spPr>
        <p:txBody>
          <a:bodyPr/>
          <a:lstStyle/>
          <a:p>
            <a:pPr>
              <a:spcAft>
                <a:spcPts val="600"/>
              </a:spcAft>
            </a:pPr>
            <a:fld id="{B91A1F7A-4EE0-4534-B925-E54E396031FB}" type="datetime1">
              <a:rPr lang="en-US" smtClean="0"/>
              <a:pPr>
                <a:spcAft>
                  <a:spcPts val="600"/>
                </a:spcAft>
              </a:pPr>
              <a:t>9/4/23</a:t>
            </a:fld>
            <a:endParaRPr lang="en-US"/>
          </a:p>
        </p:txBody>
      </p:sp>
      <p:sp>
        <p:nvSpPr>
          <p:cNvPr id="12" name="Slide Number Placeholder 5">
            <a:extLst>
              <a:ext uri="{FF2B5EF4-FFF2-40B4-BE49-F238E27FC236}">
                <a16:creationId xmlns:a16="http://schemas.microsoft.com/office/drawing/2014/main" id="{CBC27DE7-EDAA-487B-9AFF-C4D42E91C326}"/>
              </a:ext>
            </a:extLst>
          </p:cNvPr>
          <p:cNvSpPr>
            <a:spLocks noGrp="1"/>
          </p:cNvSpPr>
          <p:nvPr>
            <p:ph type="sldNum" sz="quarter" idx="12"/>
          </p:nvPr>
        </p:nvSpPr>
        <p:spPr>
          <a:xfrm>
            <a:off x="11166329" y="6342042"/>
            <a:ext cx="526228" cy="365125"/>
          </a:xfrm>
        </p:spPr>
        <p:txBody>
          <a:bodyPr/>
          <a:lstStyle/>
          <a:p>
            <a:pPr>
              <a:spcAft>
                <a:spcPts val="600"/>
              </a:spcAft>
            </a:pPr>
            <a:fld id="{1B0A0659-E443-491A-A36E-EC2EE49C5850}" type="slidenum">
              <a:rPr lang="en-US" smtClean="0"/>
              <a:pPr>
                <a:spcAft>
                  <a:spcPts val="600"/>
                </a:spcAft>
              </a:pPr>
              <a:t>2</a:t>
            </a:fld>
            <a:endParaRPr lang="en-US"/>
          </a:p>
        </p:txBody>
      </p:sp>
      <p:pic>
        <p:nvPicPr>
          <p:cNvPr id="4" name="Picture 3">
            <a:extLst>
              <a:ext uri="{FF2B5EF4-FFF2-40B4-BE49-F238E27FC236}">
                <a16:creationId xmlns:a16="http://schemas.microsoft.com/office/drawing/2014/main" id="{88024AF2-F698-4DEB-7392-355147BEA2BA}"/>
              </a:ext>
            </a:extLst>
          </p:cNvPr>
          <p:cNvPicPr>
            <a:picLocks noChangeAspect="1"/>
          </p:cNvPicPr>
          <p:nvPr/>
        </p:nvPicPr>
        <p:blipFill>
          <a:blip r:embed="rId2"/>
          <a:stretch>
            <a:fillRect/>
          </a:stretch>
        </p:blipFill>
        <p:spPr>
          <a:xfrm>
            <a:off x="650494" y="914400"/>
            <a:ext cx="4203894" cy="1569453"/>
          </a:xfrm>
          <a:prstGeom prst="rect">
            <a:avLst/>
          </a:prstGeom>
        </p:spPr>
      </p:pic>
    </p:spTree>
    <p:extLst>
      <p:ext uri="{BB962C8B-B14F-4D97-AF65-F5344CB8AC3E}">
        <p14:creationId xmlns:p14="http://schemas.microsoft.com/office/powerpoint/2010/main" val="1360418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C321AD-2C92-446F-AF58-8CAA634BF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A855B9-EE27-4441-846C-35DF1C648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e compass on hand">
            <a:extLst>
              <a:ext uri="{FF2B5EF4-FFF2-40B4-BE49-F238E27FC236}">
                <a16:creationId xmlns:a16="http://schemas.microsoft.com/office/drawing/2014/main" id="{CBD3FAE4-D16E-B9E8-D402-BC7E14E48CBC}"/>
              </a:ext>
            </a:extLst>
          </p:cNvPr>
          <p:cNvPicPr>
            <a:picLocks noChangeAspect="1"/>
          </p:cNvPicPr>
          <p:nvPr/>
        </p:nvPicPr>
        <p:blipFill rotWithShape="1">
          <a:blip r:embed="rId2">
            <a:alphaModFix amt="50000"/>
          </a:blip>
          <a:srcRect t="15413"/>
          <a:stretch/>
        </p:blipFill>
        <p:spPr>
          <a:xfrm>
            <a:off x="20" y="10"/>
            <a:ext cx="12191979" cy="6857989"/>
          </a:xfrm>
          <a:prstGeom prst="rect">
            <a:avLst/>
          </a:prstGeom>
        </p:spPr>
      </p:pic>
      <p:sp>
        <p:nvSpPr>
          <p:cNvPr id="2" name="Title 1">
            <a:extLst>
              <a:ext uri="{FF2B5EF4-FFF2-40B4-BE49-F238E27FC236}">
                <a16:creationId xmlns:a16="http://schemas.microsoft.com/office/drawing/2014/main" id="{1FF98D15-D136-B689-2AF0-94B49D02F18A}"/>
              </a:ext>
            </a:extLst>
          </p:cNvPr>
          <p:cNvSpPr>
            <a:spLocks noGrp="1"/>
          </p:cNvSpPr>
          <p:nvPr>
            <p:ph type="ctrTitle"/>
          </p:nvPr>
        </p:nvSpPr>
        <p:spPr>
          <a:xfrm>
            <a:off x="4426526" y="1261872"/>
            <a:ext cx="7279885" cy="2852928"/>
          </a:xfrm>
        </p:spPr>
        <p:txBody>
          <a:bodyPr>
            <a:normAutofit/>
          </a:bodyPr>
          <a:lstStyle/>
          <a:p>
            <a:pPr algn="r"/>
            <a:r>
              <a:rPr lang="en-US">
                <a:solidFill>
                  <a:srgbClr val="FFFFFF"/>
                </a:solidFill>
              </a:rPr>
              <a:t>Time Poverty</a:t>
            </a:r>
          </a:p>
        </p:txBody>
      </p:sp>
      <p:sp>
        <p:nvSpPr>
          <p:cNvPr id="3" name="Subtitle 2">
            <a:extLst>
              <a:ext uri="{FF2B5EF4-FFF2-40B4-BE49-F238E27FC236}">
                <a16:creationId xmlns:a16="http://schemas.microsoft.com/office/drawing/2014/main" id="{E39D6F60-0065-E7FE-042B-368A8201DED9}"/>
              </a:ext>
            </a:extLst>
          </p:cNvPr>
          <p:cNvSpPr>
            <a:spLocks noGrp="1"/>
          </p:cNvSpPr>
          <p:nvPr>
            <p:ph type="subTitle" idx="1"/>
          </p:nvPr>
        </p:nvSpPr>
        <p:spPr>
          <a:xfrm>
            <a:off x="4779818" y="4681728"/>
            <a:ext cx="6902550" cy="929296"/>
          </a:xfrm>
        </p:spPr>
        <p:txBody>
          <a:bodyPr>
            <a:normAutofit fontScale="70000" lnSpcReduction="20000"/>
          </a:bodyPr>
          <a:lstStyle/>
          <a:p>
            <a:pPr algn="r"/>
            <a:r>
              <a:rPr lang="en-US" dirty="0">
                <a:solidFill>
                  <a:srgbClr val="FFFFFF"/>
                </a:solidFill>
              </a:rPr>
              <a:t>Best in class service provider</a:t>
            </a:r>
          </a:p>
          <a:p>
            <a:pPr algn="r"/>
            <a:r>
              <a:rPr lang="en-US" dirty="0">
                <a:solidFill>
                  <a:srgbClr val="FFFFFF"/>
                </a:solidFill>
              </a:rPr>
              <a:t>Efficient available Resources</a:t>
            </a:r>
          </a:p>
          <a:p>
            <a:pPr algn="r"/>
            <a:r>
              <a:rPr lang="en-US" dirty="0">
                <a:solidFill>
                  <a:srgbClr val="FFFFFF"/>
                </a:solidFill>
              </a:rPr>
              <a:t>Leverage</a:t>
            </a:r>
          </a:p>
        </p:txBody>
      </p:sp>
      <p:sp>
        <p:nvSpPr>
          <p:cNvPr id="13" name="Rectangle 12">
            <a:extLst>
              <a:ext uri="{FF2B5EF4-FFF2-40B4-BE49-F238E27FC236}">
                <a16:creationId xmlns:a16="http://schemas.microsoft.com/office/drawing/2014/main" id="{2BF5D4DB-368A-4B23-81E4-E0454BAD8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53" y="322803"/>
            <a:ext cx="642729" cy="2930667"/>
          </a:xfrm>
          <a:prstGeom prst="rect">
            <a:avLst/>
          </a:prstGeom>
          <a:blipFill dpi="0" rotWithShape="1">
            <a:blip r:embed="rId3">
              <a:alphaModFix amt="99000"/>
              <a:extLst>
                <a:ext uri="{96DAC541-7B7A-43D3-8B79-37D633B846F1}">
                  <asvg:svgBlip xmlns:asvg="http://schemas.microsoft.com/office/drawing/2016/SVG/main" r:embed="rId4"/>
                </a:ext>
              </a:extLst>
            </a:blip>
            <a:srcRect/>
            <a:tile tx="0" ty="0" sx="6000" sy="6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72D7B9-36D5-4C1F-B7C9-36717C28F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5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10D5-5289-15CB-481A-9A41D4EA1298}"/>
              </a:ext>
            </a:extLst>
          </p:cNvPr>
          <p:cNvSpPr>
            <a:spLocks noGrp="1"/>
          </p:cNvSpPr>
          <p:nvPr>
            <p:ph type="title"/>
          </p:nvPr>
        </p:nvSpPr>
        <p:spPr/>
        <p:txBody>
          <a:bodyPr>
            <a:normAutofit fontScale="90000"/>
          </a:bodyPr>
          <a:lstStyle/>
          <a:p>
            <a:r>
              <a:rPr lang="en-US" i="1" dirty="0">
                <a:latin typeface="Calibri" panose="020F0502020204030204" pitchFamily="34" charset="0"/>
                <a:ea typeface="Times New Roman" panose="02020603050405020304" pitchFamily="18" charset="0"/>
              </a:rPr>
              <a:t>Conclusions from talking to members</a:t>
            </a:r>
            <a:br>
              <a:rPr lang="en-US" dirty="0">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A60A242-10CC-EC95-5114-4B02266ED469}"/>
              </a:ext>
            </a:extLst>
          </p:cNvPr>
          <p:cNvSpPr>
            <a:spLocks noGrp="1"/>
          </p:cNvSpPr>
          <p:nvPr>
            <p:ph idx="1"/>
          </p:nvPr>
        </p:nvSpPr>
        <p:spPr>
          <a:xfrm>
            <a:off x="808661" y="1661491"/>
            <a:ext cx="10357666" cy="4679674"/>
          </a:xfrm>
        </p:spPr>
        <p:txBody>
          <a:bodyPr>
            <a:normAutofit fontScale="92500" lnSpcReduction="20000"/>
          </a:bodyPr>
          <a:lstStyle/>
          <a:p>
            <a:pPr marL="342900" marR="0" indent="-342900">
              <a:spcBef>
                <a:spcPts val="0"/>
              </a:spcBef>
              <a:spcAft>
                <a:spcPts val="0"/>
              </a:spcAft>
              <a:buClr>
                <a:srgbClr val="0070C0"/>
              </a:buClr>
              <a:buSzPct val="150000"/>
              <a:buFont typeface="+mj-lt"/>
              <a:buAutoNum type="arabicPeriod"/>
            </a:pPr>
            <a:r>
              <a:rPr lang="en-US" sz="1800" i="1" dirty="0">
                <a:effectLst/>
                <a:latin typeface="Calibri" panose="020F0502020204030204" pitchFamily="34" charset="0"/>
                <a:ea typeface="Times New Roman" panose="02020603050405020304" pitchFamily="18" charset="0"/>
              </a:rPr>
              <a:t>You are running very successful businesses</a:t>
            </a:r>
          </a:p>
          <a:p>
            <a:pPr marL="342900" marR="0" indent="-342900">
              <a:spcBef>
                <a:spcPts val="0"/>
              </a:spcBef>
              <a:spcAft>
                <a:spcPts val="0"/>
              </a:spcAft>
              <a:buClr>
                <a:srgbClr val="0070C0"/>
              </a:buClr>
              <a:buSzPct val="150000"/>
              <a:buFont typeface="+mj-lt"/>
              <a:buAutoNum type="arabicPeriod"/>
            </a:pPr>
            <a:endParaRPr lang="en-US" sz="1800" dirty="0">
              <a:effectLst/>
              <a:latin typeface="Times New Roman" panose="02020603050405020304" pitchFamily="18" charset="0"/>
              <a:ea typeface="Times New Roman" panose="02020603050405020304" pitchFamily="18" charset="0"/>
            </a:endParaRPr>
          </a:p>
          <a:p>
            <a:pPr marL="342900" indent="-342900">
              <a:spcBef>
                <a:spcPts val="0"/>
              </a:spcBef>
              <a:buClr>
                <a:srgbClr val="0070C0"/>
              </a:buClr>
              <a:buSzPct val="150000"/>
              <a:buFont typeface="+mj-lt"/>
              <a:buAutoNum type="arabicPeriod"/>
            </a:pPr>
            <a:r>
              <a:rPr lang="en-US" sz="1800" i="1" dirty="0">
                <a:latin typeface="Calibri" panose="020F0502020204030204" pitchFamily="34" charset="0"/>
                <a:ea typeface="Times New Roman" panose="02020603050405020304" pitchFamily="18" charset="0"/>
              </a:rPr>
              <a:t>You are seeking leverage for your own businesses from your </a:t>
            </a:r>
            <a:r>
              <a:rPr lang="en-US" sz="1800" i="1" dirty="0" err="1">
                <a:latin typeface="Calibri" panose="020F0502020204030204" pitchFamily="34" charset="0"/>
                <a:ea typeface="Times New Roman" panose="02020603050405020304" pitchFamily="18" charset="0"/>
              </a:rPr>
              <a:t>Cerrado</a:t>
            </a:r>
            <a:r>
              <a:rPr lang="en-US" sz="1800" i="1" dirty="0">
                <a:latin typeface="Calibri" panose="020F0502020204030204" pitchFamily="34" charset="0"/>
                <a:ea typeface="Times New Roman" panose="02020603050405020304" pitchFamily="18" charset="0"/>
              </a:rPr>
              <a:t> membership </a:t>
            </a:r>
          </a:p>
          <a:p>
            <a:pPr marL="342900" indent="-342900">
              <a:spcBef>
                <a:spcPts val="0"/>
              </a:spcBef>
              <a:buClr>
                <a:srgbClr val="0070C0"/>
              </a:buClr>
              <a:buSzPct val="150000"/>
              <a:buFont typeface="+mj-lt"/>
              <a:buAutoNum type="arabicPeriod"/>
            </a:pPr>
            <a:endParaRPr lang="en-US" sz="1800" dirty="0">
              <a:latin typeface="Times New Roman" panose="02020603050405020304" pitchFamily="18" charset="0"/>
              <a:ea typeface="Times New Roman" panose="02020603050405020304" pitchFamily="18" charset="0"/>
            </a:endParaRPr>
          </a:p>
          <a:p>
            <a:pPr marL="342900" marR="0" indent="-342900">
              <a:spcBef>
                <a:spcPts val="0"/>
              </a:spcBef>
              <a:spcAft>
                <a:spcPts val="0"/>
              </a:spcAft>
              <a:buClr>
                <a:srgbClr val="0070C0"/>
              </a:buClr>
              <a:buSzPct val="150000"/>
              <a:buFont typeface="+mj-lt"/>
              <a:buAutoNum type="arabicPeriod"/>
            </a:pPr>
            <a:r>
              <a:rPr lang="en-US" sz="1800" i="1" dirty="0">
                <a:effectLst/>
                <a:latin typeface="Calibri" panose="020F0502020204030204" pitchFamily="34" charset="0"/>
                <a:ea typeface="Times New Roman" panose="02020603050405020304" pitchFamily="18" charset="0"/>
              </a:rPr>
              <a:t>You have more money than you have time…but you need to invest wisely and get an ROI that you can identify – </a:t>
            </a:r>
            <a:r>
              <a:rPr lang="en-US" sz="1800" i="1" dirty="0">
                <a:solidFill>
                  <a:srgbClr val="0070C0"/>
                </a:solidFill>
                <a:effectLst/>
                <a:latin typeface="Calibri" panose="020F0502020204030204" pitchFamily="34" charset="0"/>
                <a:ea typeface="Times New Roman" panose="02020603050405020304" pitchFamily="18" charset="0"/>
              </a:rPr>
              <a:t>Let’s redefine resources and agree how to budget for new solutions</a:t>
            </a:r>
          </a:p>
          <a:p>
            <a:pPr marL="342900" marR="0" indent="-342900">
              <a:spcBef>
                <a:spcPts val="0"/>
              </a:spcBef>
              <a:spcAft>
                <a:spcPts val="0"/>
              </a:spcAft>
              <a:buClr>
                <a:srgbClr val="0070C0"/>
              </a:buClr>
              <a:buSzPct val="150000"/>
              <a:buFont typeface="+mj-lt"/>
              <a:buAutoNum type="arabicPeriod"/>
            </a:pPr>
            <a:endParaRPr lang="en-US" sz="1800" dirty="0">
              <a:solidFill>
                <a:srgbClr val="0070C0"/>
              </a:solidFill>
              <a:effectLst/>
              <a:latin typeface="Times New Roman" panose="02020603050405020304" pitchFamily="18" charset="0"/>
              <a:ea typeface="Times New Roman" panose="02020603050405020304" pitchFamily="18" charset="0"/>
            </a:endParaRPr>
          </a:p>
          <a:p>
            <a:pPr marL="342900" marR="0" indent="-342900">
              <a:spcBef>
                <a:spcPts val="0"/>
              </a:spcBef>
              <a:spcAft>
                <a:spcPts val="0"/>
              </a:spcAft>
              <a:buClr>
                <a:srgbClr val="0070C0"/>
              </a:buClr>
              <a:buSzPct val="150000"/>
              <a:buFont typeface="+mj-lt"/>
              <a:buAutoNum type="arabicPeriod"/>
            </a:pPr>
            <a:r>
              <a:rPr lang="en-US" sz="1800" i="1" dirty="0">
                <a:effectLst/>
                <a:latin typeface="Calibri" panose="020F0502020204030204" pitchFamily="34" charset="0"/>
                <a:ea typeface="Times New Roman" panose="02020603050405020304" pitchFamily="18" charset="0"/>
              </a:rPr>
              <a:t>The services needed in each of your businesses are common between firms, and some of you already have sharable services </a:t>
            </a:r>
            <a:r>
              <a:rPr lang="en-US" sz="1800" i="1" dirty="0">
                <a:solidFill>
                  <a:srgbClr val="0070C0"/>
                </a:solidFill>
                <a:effectLst/>
                <a:latin typeface="Calibri" panose="020F0502020204030204" pitchFamily="34" charset="0"/>
                <a:ea typeface="Times New Roman" panose="02020603050405020304" pitchFamily="18" charset="0"/>
              </a:rPr>
              <a:t>– Let’s clarify that!</a:t>
            </a:r>
          </a:p>
          <a:p>
            <a:pPr marL="342900" marR="0" indent="-342900">
              <a:spcBef>
                <a:spcPts val="0"/>
              </a:spcBef>
              <a:spcAft>
                <a:spcPts val="0"/>
              </a:spcAft>
              <a:buClr>
                <a:srgbClr val="0070C0"/>
              </a:buClr>
              <a:buSzPct val="150000"/>
              <a:buFont typeface="+mj-lt"/>
              <a:buAutoNum type="arabicPeriod"/>
            </a:pPr>
            <a:endParaRPr lang="en-US" sz="1800" dirty="0">
              <a:solidFill>
                <a:srgbClr val="0070C0"/>
              </a:solidFill>
              <a:effectLst/>
              <a:latin typeface="Times New Roman" panose="02020603050405020304" pitchFamily="18" charset="0"/>
              <a:ea typeface="Times New Roman" panose="02020603050405020304" pitchFamily="18" charset="0"/>
            </a:endParaRPr>
          </a:p>
          <a:p>
            <a:pPr marL="342900" indent="-342900">
              <a:spcBef>
                <a:spcPts val="0"/>
              </a:spcBef>
              <a:buClr>
                <a:srgbClr val="0070C0"/>
              </a:buClr>
              <a:buSzPct val="150000"/>
              <a:buFont typeface="+mj-lt"/>
              <a:buAutoNum type="arabicPeriod"/>
            </a:pPr>
            <a:r>
              <a:rPr lang="en-US" sz="1800" i="1" dirty="0">
                <a:latin typeface="Calibri" panose="020F0502020204030204" pitchFamily="34" charset="0"/>
                <a:ea typeface="Times New Roman" panose="02020603050405020304" pitchFamily="18" charset="0"/>
              </a:rPr>
              <a:t>There are real pressures in your business to create more efficiency especially in data related processes- </a:t>
            </a:r>
            <a:r>
              <a:rPr lang="en-US" sz="1800" i="1" dirty="0">
                <a:solidFill>
                  <a:srgbClr val="0070C0"/>
                </a:solidFill>
                <a:latin typeface="Calibri" panose="020F0502020204030204" pitchFamily="34" charset="0"/>
                <a:ea typeface="Times New Roman" panose="02020603050405020304" pitchFamily="18" charset="0"/>
              </a:rPr>
              <a:t>Let’s clarify current state of external and custom solutions; </a:t>
            </a:r>
          </a:p>
          <a:p>
            <a:pPr marL="342900" indent="-342900">
              <a:spcBef>
                <a:spcPts val="0"/>
              </a:spcBef>
              <a:buClr>
                <a:srgbClr val="0070C0"/>
              </a:buClr>
              <a:buSzPct val="150000"/>
              <a:buFont typeface="+mj-lt"/>
              <a:buAutoNum type="arabicPeriod"/>
            </a:pPr>
            <a:endParaRPr lang="en-US" sz="1800" dirty="0">
              <a:solidFill>
                <a:srgbClr val="0070C0"/>
              </a:solidFill>
              <a:latin typeface="Times New Roman" panose="02020603050405020304" pitchFamily="18" charset="0"/>
              <a:ea typeface="Times New Roman" panose="02020603050405020304" pitchFamily="18" charset="0"/>
            </a:endParaRPr>
          </a:p>
          <a:p>
            <a:pPr marL="342900" marR="0" indent="-342900">
              <a:spcBef>
                <a:spcPts val="0"/>
              </a:spcBef>
              <a:spcAft>
                <a:spcPts val="0"/>
              </a:spcAft>
              <a:buClr>
                <a:srgbClr val="0070C0"/>
              </a:buClr>
              <a:buSzPct val="150000"/>
              <a:buFont typeface="+mj-lt"/>
              <a:buAutoNum type="arabicPeriod"/>
            </a:pPr>
            <a:r>
              <a:rPr lang="en-US" sz="1800" i="1" dirty="0">
                <a:effectLst/>
                <a:latin typeface="Calibri" panose="020F0502020204030204" pitchFamily="34" charset="0"/>
                <a:ea typeface="Times New Roman" panose="02020603050405020304" pitchFamily="18" charset="0"/>
              </a:rPr>
              <a:t>You agreed to 3 strategic initiatives for 2024 to bring value to all members – </a:t>
            </a:r>
            <a:r>
              <a:rPr lang="en-US" sz="1800" i="1" dirty="0">
                <a:solidFill>
                  <a:srgbClr val="0070C0"/>
                </a:solidFill>
                <a:effectLst/>
                <a:latin typeface="Calibri" panose="020F0502020204030204" pitchFamily="34" charset="0"/>
                <a:ea typeface="Times New Roman" panose="02020603050405020304" pitchFamily="18" charset="0"/>
              </a:rPr>
              <a:t>Let’s get a goal, budget, expected outcomes, and a member advisor for each of these initiatives</a:t>
            </a:r>
            <a:endParaRPr lang="en-US" sz="1800" dirty="0">
              <a:solidFill>
                <a:srgbClr val="0070C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257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809C-8FE1-0C82-20F9-D95688667B74}"/>
              </a:ext>
            </a:extLst>
          </p:cNvPr>
          <p:cNvSpPr>
            <a:spLocks noGrp="1"/>
          </p:cNvSpPr>
          <p:nvPr>
            <p:ph type="title"/>
          </p:nvPr>
        </p:nvSpPr>
        <p:spPr>
          <a:xfrm>
            <a:off x="808661" y="388721"/>
            <a:ext cx="10357666" cy="708375"/>
          </a:xfrm>
        </p:spPr>
        <p:txBody>
          <a:bodyPr/>
          <a:lstStyle/>
          <a:p>
            <a:r>
              <a:rPr lang="en-US" dirty="0"/>
              <a:t>TCG Strategic initiatives 2024</a:t>
            </a:r>
          </a:p>
        </p:txBody>
      </p:sp>
      <p:graphicFrame>
        <p:nvGraphicFramePr>
          <p:cNvPr id="4" name="Content Placeholder 3">
            <a:extLst>
              <a:ext uri="{FF2B5EF4-FFF2-40B4-BE49-F238E27FC236}">
                <a16:creationId xmlns:a16="http://schemas.microsoft.com/office/drawing/2014/main" id="{AE0E4ACE-B716-36FC-9A7D-490129428CB0}"/>
              </a:ext>
            </a:extLst>
          </p:cNvPr>
          <p:cNvGraphicFramePr>
            <a:graphicFrameLocks noGrp="1"/>
          </p:cNvGraphicFramePr>
          <p:nvPr>
            <p:ph idx="1"/>
            <p:extLst>
              <p:ext uri="{D42A27DB-BD31-4B8C-83A1-F6EECF244321}">
                <p14:modId xmlns:p14="http://schemas.microsoft.com/office/powerpoint/2010/main" val="3094680532"/>
              </p:ext>
            </p:extLst>
          </p:nvPr>
        </p:nvGraphicFramePr>
        <p:xfrm>
          <a:off x="917167" y="2663997"/>
          <a:ext cx="10357666" cy="178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86CA347-50E7-E5B3-A39E-AC94A5AAD2C4}"/>
              </a:ext>
            </a:extLst>
          </p:cNvPr>
          <p:cNvSpPr txBox="1"/>
          <p:nvPr/>
        </p:nvSpPr>
        <p:spPr>
          <a:xfrm>
            <a:off x="917167" y="1620078"/>
            <a:ext cx="10622164" cy="1200329"/>
          </a:xfrm>
          <a:prstGeom prst="rect">
            <a:avLst/>
          </a:prstGeom>
          <a:noFill/>
        </p:spPr>
        <p:txBody>
          <a:bodyPr wrap="square" rtlCol="0">
            <a:spAutoFit/>
          </a:bodyPr>
          <a:lstStyle/>
          <a:p>
            <a:pPr marL="342900" indent="-342900">
              <a:buAutoNum type="arabicPeriod"/>
            </a:pPr>
            <a:r>
              <a:rPr lang="en-US" b="1" i="0" u="none" strike="noStrike" dirty="0">
                <a:solidFill>
                  <a:schemeClr val="tx2">
                    <a:lumMod val="75000"/>
                    <a:lumOff val="25000"/>
                  </a:schemeClr>
                </a:solidFill>
                <a:effectLst/>
                <a:latin typeface="Open Sans" panose="020B0606030504020204" pitchFamily="34" charset="0"/>
              </a:rPr>
              <a:t>TECHNOLOGY</a:t>
            </a:r>
          </a:p>
          <a:p>
            <a:pPr marL="342900" indent="-342900">
              <a:buAutoNum type="arabicPeriod"/>
            </a:pPr>
            <a:r>
              <a:rPr lang="en-US" b="1" dirty="0">
                <a:solidFill>
                  <a:schemeClr val="tx2">
                    <a:lumMod val="75000"/>
                    <a:lumOff val="25000"/>
                  </a:schemeClr>
                </a:solidFill>
                <a:latin typeface="Open Sans" panose="020B0606030504020204" pitchFamily="34" charset="0"/>
              </a:rPr>
              <a:t>BRAND</a:t>
            </a:r>
          </a:p>
          <a:p>
            <a:pPr marL="342900" indent="-342900">
              <a:buAutoNum type="arabicPeriod"/>
            </a:pPr>
            <a:r>
              <a:rPr lang="en-US" b="1" i="0" u="none" strike="noStrike" dirty="0">
                <a:solidFill>
                  <a:schemeClr val="tx2">
                    <a:lumMod val="75000"/>
                    <a:lumOff val="25000"/>
                  </a:schemeClr>
                </a:solidFill>
                <a:effectLst/>
                <a:latin typeface="Open Sans" panose="020B0606030504020204" pitchFamily="34" charset="0"/>
              </a:rPr>
              <a:t>NEW PRODUCTS &amp; SERVICES</a:t>
            </a:r>
          </a:p>
          <a:p>
            <a:endParaRPr lang="en-US" dirty="0"/>
          </a:p>
        </p:txBody>
      </p:sp>
      <p:sp>
        <p:nvSpPr>
          <p:cNvPr id="3" name="TextBox 2">
            <a:extLst>
              <a:ext uri="{FF2B5EF4-FFF2-40B4-BE49-F238E27FC236}">
                <a16:creationId xmlns:a16="http://schemas.microsoft.com/office/drawing/2014/main" id="{133A4E7F-0C4C-459D-CDF8-44CDCF790AE0}"/>
              </a:ext>
            </a:extLst>
          </p:cNvPr>
          <p:cNvSpPr txBox="1"/>
          <p:nvPr/>
        </p:nvSpPr>
        <p:spPr>
          <a:xfrm>
            <a:off x="2566187" y="4602989"/>
            <a:ext cx="7059625" cy="369332"/>
          </a:xfrm>
          <a:prstGeom prst="rect">
            <a:avLst/>
          </a:prstGeom>
          <a:noFill/>
        </p:spPr>
        <p:txBody>
          <a:bodyPr wrap="none" rtlCol="0">
            <a:spAutoFit/>
          </a:bodyPr>
          <a:lstStyle/>
          <a:p>
            <a:r>
              <a:rPr lang="en-US" dirty="0"/>
              <a:t>TODAY WE WILL FRAME OUT A STRATEGY FOR EACH INITIATIVE</a:t>
            </a:r>
          </a:p>
        </p:txBody>
      </p:sp>
    </p:spTree>
    <p:extLst>
      <p:ext uri="{BB962C8B-B14F-4D97-AF65-F5344CB8AC3E}">
        <p14:creationId xmlns:p14="http://schemas.microsoft.com/office/powerpoint/2010/main" val="29229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en planks aligned overseeing the skies and mountain">
            <a:extLst>
              <a:ext uri="{FF2B5EF4-FFF2-40B4-BE49-F238E27FC236}">
                <a16:creationId xmlns:a16="http://schemas.microsoft.com/office/drawing/2014/main" id="{EB0A15CB-A346-7D12-5C62-580BB3EFB54A}"/>
              </a:ext>
            </a:extLst>
          </p:cNvPr>
          <p:cNvPicPr>
            <a:picLocks noChangeAspect="1"/>
          </p:cNvPicPr>
          <p:nvPr/>
        </p:nvPicPr>
        <p:blipFill rotWithShape="1">
          <a:blip r:embed="rId2">
            <a:alphaModFix/>
          </a:blip>
          <a:srcRect t="15730"/>
          <a:stretch/>
        </p:blipFill>
        <p:spPr>
          <a:xfrm>
            <a:off x="21" y="11"/>
            <a:ext cx="12191979" cy="6857989"/>
          </a:xfrm>
          <a:prstGeom prst="rect">
            <a:avLst/>
          </a:prstGeom>
          <a:noFill/>
        </p:spPr>
      </p:pic>
      <p:sp>
        <p:nvSpPr>
          <p:cNvPr id="2" name="Title 1">
            <a:extLst>
              <a:ext uri="{FF2B5EF4-FFF2-40B4-BE49-F238E27FC236}">
                <a16:creationId xmlns:a16="http://schemas.microsoft.com/office/drawing/2014/main" id="{90AD55EB-C6FD-9DAE-EA57-F42DAC7B3B7E}"/>
              </a:ext>
            </a:extLst>
          </p:cNvPr>
          <p:cNvSpPr>
            <a:spLocks noGrp="1"/>
          </p:cNvSpPr>
          <p:nvPr>
            <p:ph type="ctrTitle"/>
          </p:nvPr>
        </p:nvSpPr>
        <p:spPr>
          <a:xfrm>
            <a:off x="807027" y="1261872"/>
            <a:ext cx="5622528" cy="2852928"/>
          </a:xfrm>
        </p:spPr>
        <p:txBody>
          <a:bodyPr anchor="t">
            <a:normAutofit/>
          </a:bodyPr>
          <a:lstStyle/>
          <a:p>
            <a:r>
              <a:rPr lang="en-US" dirty="0">
                <a:solidFill>
                  <a:srgbClr val="FFFFFF"/>
                </a:solidFill>
              </a:rPr>
              <a:t>Reset the deck on resources</a:t>
            </a:r>
          </a:p>
        </p:txBody>
      </p:sp>
      <p:sp>
        <p:nvSpPr>
          <p:cNvPr id="9" name="Subtitle 2">
            <a:extLst>
              <a:ext uri="{FF2B5EF4-FFF2-40B4-BE49-F238E27FC236}">
                <a16:creationId xmlns:a16="http://schemas.microsoft.com/office/drawing/2014/main" id="{C065F013-CFF1-422E-BFC3-B0B22F915619}"/>
              </a:ext>
            </a:extLst>
          </p:cNvPr>
          <p:cNvSpPr>
            <a:spLocks noGrp="1"/>
          </p:cNvSpPr>
          <p:nvPr>
            <p:ph type="subTitle" idx="1"/>
          </p:nvPr>
        </p:nvSpPr>
        <p:spPr>
          <a:xfrm>
            <a:off x="807027" y="4681727"/>
            <a:ext cx="5530513" cy="1276249"/>
          </a:xfrm>
        </p:spPr>
        <p:txBody>
          <a:bodyPr>
            <a:normAutofit/>
          </a:bodyPr>
          <a:lstStyle/>
          <a:p>
            <a:r>
              <a:rPr lang="en-US" dirty="0">
                <a:solidFill>
                  <a:srgbClr val="FFFFFF"/>
                </a:solidFill>
                <a:effectLst>
                  <a:outerShdw blurRad="38100" dist="38100" dir="2700000" algn="tl">
                    <a:srgbClr val="000000">
                      <a:alpha val="43137"/>
                    </a:srgbClr>
                  </a:outerShdw>
                </a:effectLst>
              </a:rPr>
              <a:t>Executive director role</a:t>
            </a:r>
          </a:p>
          <a:p>
            <a:r>
              <a:rPr lang="en-US" dirty="0">
                <a:solidFill>
                  <a:srgbClr val="FFFFFF"/>
                </a:solidFill>
                <a:effectLst>
                  <a:outerShdw blurRad="38100" dist="38100" dir="2700000" algn="tl">
                    <a:srgbClr val="000000">
                      <a:alpha val="43137"/>
                    </a:srgbClr>
                  </a:outerShdw>
                </a:effectLst>
              </a:rPr>
              <a:t>Funding sources</a:t>
            </a:r>
          </a:p>
        </p:txBody>
      </p:sp>
      <p:sp>
        <p:nvSpPr>
          <p:cNvPr id="11" name="Date Placeholder 3">
            <a:extLst>
              <a:ext uri="{FF2B5EF4-FFF2-40B4-BE49-F238E27FC236}">
                <a16:creationId xmlns:a16="http://schemas.microsoft.com/office/drawing/2014/main" id="{65562C84-14F0-4240-B89A-00CA789E2A37}"/>
              </a:ext>
            </a:extLst>
          </p:cNvPr>
          <p:cNvSpPr>
            <a:spLocks noGrp="1"/>
          </p:cNvSpPr>
          <p:nvPr>
            <p:ph type="dt" sz="half" idx="10"/>
          </p:nvPr>
        </p:nvSpPr>
        <p:spPr>
          <a:xfrm>
            <a:off x="795014" y="6342042"/>
            <a:ext cx="2743200" cy="365125"/>
          </a:xfrm>
        </p:spPr>
        <p:txBody>
          <a:bodyPr>
            <a:normAutofit/>
          </a:bodyPr>
          <a:lstStyle/>
          <a:p>
            <a:pPr>
              <a:spcAft>
                <a:spcPts val="600"/>
              </a:spcAft>
            </a:pPr>
            <a:fld id="{7CC70CF7-838D-41F7-9297-B5F83BDCEB13}" type="datetime1">
              <a:rPr lang="en-US" smtClean="0">
                <a:solidFill>
                  <a:srgbClr val="FFFFFF"/>
                </a:solidFill>
                <a:effectLst>
                  <a:outerShdw blurRad="38100" dist="38100" dir="2700000" algn="tl">
                    <a:srgbClr val="000000">
                      <a:alpha val="43137"/>
                    </a:srgbClr>
                  </a:outerShdw>
                </a:effectLst>
              </a:rPr>
              <a:pPr>
                <a:spcAft>
                  <a:spcPts val="600"/>
                </a:spcAft>
              </a:pPr>
              <a:t>9/4/23</a:t>
            </a:fld>
            <a:endParaRPr lang="en-US">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FCBC76CB-4677-4803-9DDD-22B37EA69ADE}"/>
              </a:ext>
            </a:extLst>
          </p:cNvPr>
          <p:cNvSpPr>
            <a:spLocks noGrp="1"/>
          </p:cNvSpPr>
          <p:nvPr>
            <p:ph type="sldNum" sz="quarter" idx="12"/>
          </p:nvPr>
        </p:nvSpPr>
        <p:spPr>
          <a:xfrm>
            <a:off x="11166329" y="6342042"/>
            <a:ext cx="526228" cy="365125"/>
          </a:xfrm>
        </p:spPr>
        <p:txBody>
          <a:bodyPr>
            <a:normAutofit/>
          </a:bodyPr>
          <a:lstStyle/>
          <a:p>
            <a:pPr>
              <a:spcAft>
                <a:spcPts val="600"/>
              </a:spcAft>
            </a:pPr>
            <a:fld id="{8DFDE724-0293-4953-AE9D-4D814FA589B0}" type="slidenum">
              <a:rPr lang="en-US" smtClean="0">
                <a:solidFill>
                  <a:srgbClr val="FFFFFF"/>
                </a:solidFill>
                <a:effectLst>
                  <a:outerShdw blurRad="38100" dist="38100" dir="2700000" algn="tl">
                    <a:srgbClr val="000000">
                      <a:alpha val="43137"/>
                    </a:srgbClr>
                  </a:outerShdw>
                </a:effectLst>
              </a:rPr>
              <a:pPr>
                <a:spcAft>
                  <a:spcPts val="600"/>
                </a:spcAft>
              </a:pPr>
              <a:t>6</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81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6C86-11EF-20C0-19D8-E4CBCE5B6DFB}"/>
              </a:ext>
            </a:extLst>
          </p:cNvPr>
          <p:cNvSpPr>
            <a:spLocks noGrp="1"/>
          </p:cNvSpPr>
          <p:nvPr>
            <p:ph type="title"/>
          </p:nvPr>
        </p:nvSpPr>
        <p:spPr>
          <a:xfrm>
            <a:off x="808661" y="365125"/>
            <a:ext cx="10357666" cy="737534"/>
          </a:xfrm>
        </p:spPr>
        <p:txBody>
          <a:bodyPr/>
          <a:lstStyle/>
          <a:p>
            <a:r>
              <a:rPr lang="en-US" dirty="0"/>
              <a:t>Inventory existing resources</a:t>
            </a:r>
          </a:p>
        </p:txBody>
      </p:sp>
      <p:graphicFrame>
        <p:nvGraphicFramePr>
          <p:cNvPr id="5" name="Content Placeholder 4">
            <a:extLst>
              <a:ext uri="{FF2B5EF4-FFF2-40B4-BE49-F238E27FC236}">
                <a16:creationId xmlns:a16="http://schemas.microsoft.com/office/drawing/2014/main" id="{E9F5D404-B5CB-D5E5-6523-721F0A0F59CC}"/>
              </a:ext>
            </a:extLst>
          </p:cNvPr>
          <p:cNvGraphicFramePr>
            <a:graphicFrameLocks noGrp="1"/>
          </p:cNvGraphicFramePr>
          <p:nvPr>
            <p:ph idx="1"/>
            <p:extLst>
              <p:ext uri="{D42A27DB-BD31-4B8C-83A1-F6EECF244321}">
                <p14:modId xmlns:p14="http://schemas.microsoft.com/office/powerpoint/2010/main" val="363567141"/>
              </p:ext>
            </p:extLst>
          </p:nvPr>
        </p:nvGraphicFramePr>
        <p:xfrm>
          <a:off x="5284694" y="2036240"/>
          <a:ext cx="6037729" cy="2708518"/>
        </p:xfrm>
        <a:graphic>
          <a:graphicData uri="http://schemas.openxmlformats.org/drawingml/2006/table">
            <a:tbl>
              <a:tblPr/>
              <a:tblGrid>
                <a:gridCol w="850609">
                  <a:extLst>
                    <a:ext uri="{9D8B030D-6E8A-4147-A177-3AD203B41FA5}">
                      <a16:colId xmlns:a16="http://schemas.microsoft.com/office/drawing/2014/main" val="3972526477"/>
                    </a:ext>
                  </a:extLst>
                </a:gridCol>
                <a:gridCol w="345808">
                  <a:extLst>
                    <a:ext uri="{9D8B030D-6E8A-4147-A177-3AD203B41FA5}">
                      <a16:colId xmlns:a16="http://schemas.microsoft.com/office/drawing/2014/main" val="2065169769"/>
                    </a:ext>
                  </a:extLst>
                </a:gridCol>
                <a:gridCol w="345808">
                  <a:extLst>
                    <a:ext uri="{9D8B030D-6E8A-4147-A177-3AD203B41FA5}">
                      <a16:colId xmlns:a16="http://schemas.microsoft.com/office/drawing/2014/main" val="3086157231"/>
                    </a:ext>
                  </a:extLst>
                </a:gridCol>
                <a:gridCol w="345808">
                  <a:extLst>
                    <a:ext uri="{9D8B030D-6E8A-4147-A177-3AD203B41FA5}">
                      <a16:colId xmlns:a16="http://schemas.microsoft.com/office/drawing/2014/main" val="1942077952"/>
                    </a:ext>
                  </a:extLst>
                </a:gridCol>
                <a:gridCol w="345808">
                  <a:extLst>
                    <a:ext uri="{9D8B030D-6E8A-4147-A177-3AD203B41FA5}">
                      <a16:colId xmlns:a16="http://schemas.microsoft.com/office/drawing/2014/main" val="4180053475"/>
                    </a:ext>
                  </a:extLst>
                </a:gridCol>
                <a:gridCol w="345808">
                  <a:extLst>
                    <a:ext uri="{9D8B030D-6E8A-4147-A177-3AD203B41FA5}">
                      <a16:colId xmlns:a16="http://schemas.microsoft.com/office/drawing/2014/main" val="2974917091"/>
                    </a:ext>
                  </a:extLst>
                </a:gridCol>
                <a:gridCol w="345808">
                  <a:extLst>
                    <a:ext uri="{9D8B030D-6E8A-4147-A177-3AD203B41FA5}">
                      <a16:colId xmlns:a16="http://schemas.microsoft.com/office/drawing/2014/main" val="2665893214"/>
                    </a:ext>
                  </a:extLst>
                </a:gridCol>
                <a:gridCol w="345808">
                  <a:extLst>
                    <a:ext uri="{9D8B030D-6E8A-4147-A177-3AD203B41FA5}">
                      <a16:colId xmlns:a16="http://schemas.microsoft.com/office/drawing/2014/main" val="1693758872"/>
                    </a:ext>
                  </a:extLst>
                </a:gridCol>
                <a:gridCol w="345808">
                  <a:extLst>
                    <a:ext uri="{9D8B030D-6E8A-4147-A177-3AD203B41FA5}">
                      <a16:colId xmlns:a16="http://schemas.microsoft.com/office/drawing/2014/main" val="492251150"/>
                    </a:ext>
                  </a:extLst>
                </a:gridCol>
                <a:gridCol w="345808">
                  <a:extLst>
                    <a:ext uri="{9D8B030D-6E8A-4147-A177-3AD203B41FA5}">
                      <a16:colId xmlns:a16="http://schemas.microsoft.com/office/drawing/2014/main" val="1862346679"/>
                    </a:ext>
                  </a:extLst>
                </a:gridCol>
                <a:gridCol w="345808">
                  <a:extLst>
                    <a:ext uri="{9D8B030D-6E8A-4147-A177-3AD203B41FA5}">
                      <a16:colId xmlns:a16="http://schemas.microsoft.com/office/drawing/2014/main" val="1345015029"/>
                    </a:ext>
                  </a:extLst>
                </a:gridCol>
                <a:gridCol w="345808">
                  <a:extLst>
                    <a:ext uri="{9D8B030D-6E8A-4147-A177-3AD203B41FA5}">
                      <a16:colId xmlns:a16="http://schemas.microsoft.com/office/drawing/2014/main" val="3518427192"/>
                    </a:ext>
                  </a:extLst>
                </a:gridCol>
                <a:gridCol w="345808">
                  <a:extLst>
                    <a:ext uri="{9D8B030D-6E8A-4147-A177-3AD203B41FA5}">
                      <a16:colId xmlns:a16="http://schemas.microsoft.com/office/drawing/2014/main" val="3148792727"/>
                    </a:ext>
                  </a:extLst>
                </a:gridCol>
                <a:gridCol w="345808">
                  <a:extLst>
                    <a:ext uri="{9D8B030D-6E8A-4147-A177-3AD203B41FA5}">
                      <a16:colId xmlns:a16="http://schemas.microsoft.com/office/drawing/2014/main" val="2981428107"/>
                    </a:ext>
                  </a:extLst>
                </a:gridCol>
                <a:gridCol w="345808">
                  <a:extLst>
                    <a:ext uri="{9D8B030D-6E8A-4147-A177-3AD203B41FA5}">
                      <a16:colId xmlns:a16="http://schemas.microsoft.com/office/drawing/2014/main" val="3312543779"/>
                    </a:ext>
                  </a:extLst>
                </a:gridCol>
                <a:gridCol w="345808">
                  <a:extLst>
                    <a:ext uri="{9D8B030D-6E8A-4147-A177-3AD203B41FA5}">
                      <a16:colId xmlns:a16="http://schemas.microsoft.com/office/drawing/2014/main" val="3783343770"/>
                    </a:ext>
                  </a:extLst>
                </a:gridCol>
              </a:tblGrid>
              <a:tr h="158711">
                <a:tc rowSpan="2">
                  <a:txBody>
                    <a:bodyPr/>
                    <a:lstStyle/>
                    <a:p>
                      <a:pPr algn="l" fontAlgn="t"/>
                      <a:r>
                        <a:rPr lang="en-US" sz="500" b="1" i="0" u="none" strike="noStrike">
                          <a:solidFill>
                            <a:srgbClr val="000000"/>
                          </a:solidFill>
                          <a:effectLst/>
                          <a:latin typeface="Calibri" panose="020F0502020204030204" pitchFamily="34" charset="0"/>
                        </a:rPr>
                        <a:t>KEY:</a:t>
                      </a:r>
                      <a:br>
                        <a:rPr lang="en-US" sz="500" b="0" i="0" u="none" strike="noStrike">
                          <a:solidFill>
                            <a:srgbClr val="000000"/>
                          </a:solidFill>
                          <a:effectLst/>
                          <a:latin typeface="Calibri" panose="020F0502020204030204" pitchFamily="34" charset="0"/>
                        </a:rPr>
                      </a:br>
                      <a:r>
                        <a:rPr lang="en-US" sz="400" b="0" i="0" u="none" strike="noStrike">
                          <a:solidFill>
                            <a:srgbClr val="000000"/>
                          </a:solidFill>
                          <a:effectLst/>
                          <a:latin typeface="Calibri" panose="020F0502020204030204" pitchFamily="34" charset="0"/>
                        </a:rPr>
                        <a:t>X = Service Available to share with Cerrado Group members</a:t>
                      </a:r>
                      <a:br>
                        <a:rPr lang="en-US" sz="400" b="0" i="0" u="none" strike="noStrike">
                          <a:solidFill>
                            <a:srgbClr val="000000"/>
                          </a:solidFill>
                          <a:effectLst/>
                          <a:latin typeface="Calibri" panose="020F0502020204030204" pitchFamily="34" charset="0"/>
                        </a:rPr>
                      </a:br>
                      <a:r>
                        <a:rPr lang="en-US" sz="400" b="0" i="0" u="none" strike="noStrike">
                          <a:solidFill>
                            <a:srgbClr val="000000"/>
                          </a:solidFill>
                          <a:effectLst/>
                          <a:latin typeface="Calibri" panose="020F0502020204030204" pitchFamily="34" charset="0"/>
                        </a:rPr>
                        <a:t>C = Currently have outside users of this service </a:t>
                      </a:r>
                      <a:br>
                        <a:rPr lang="en-US" sz="400" b="0" i="0" u="none" strike="noStrike">
                          <a:solidFill>
                            <a:srgbClr val="000000"/>
                          </a:solidFill>
                          <a:effectLst/>
                          <a:latin typeface="Calibri" panose="020F0502020204030204" pitchFamily="34" charset="0"/>
                        </a:rPr>
                      </a:br>
                      <a:endParaRPr lang="en-US" sz="500" b="0" i="0" u="none" strike="noStrike">
                        <a:solidFill>
                          <a:srgbClr val="000000"/>
                        </a:solidFill>
                        <a:effectLst/>
                        <a:latin typeface="Calibri" panose="020F0502020204030204" pitchFamily="34" charset="0"/>
                      </a:endParaRPr>
                    </a:p>
                  </a:txBody>
                  <a:tcPr marL="4061" marR="4061" marT="4061" marB="0">
                    <a:lnL>
                      <a:noFill/>
                    </a:lnL>
                    <a:lnR w="12700" cap="flat" cmpd="sng" algn="ctr">
                      <a:solidFill>
                        <a:srgbClr val="000000"/>
                      </a:solidFill>
                      <a:prstDash val="solid"/>
                      <a:round/>
                      <a:headEnd type="none" w="med" len="med"/>
                      <a:tailEnd type="none" w="med" len="med"/>
                    </a:lnR>
                    <a:lnT>
                      <a:noFill/>
                    </a:lnT>
                    <a:lnB>
                      <a:noFill/>
                    </a:lnB>
                    <a:solidFill>
                      <a:srgbClr val="FFD966"/>
                    </a:solidFill>
                  </a:tcPr>
                </a:tc>
                <a:tc>
                  <a:txBody>
                    <a:bodyPr/>
                    <a:lstStyle/>
                    <a:p>
                      <a:pPr algn="l" fontAlgn="t"/>
                      <a:br>
                        <a:rPr lang="en-US" sz="400" b="1" i="0" u="none" strike="noStrike">
                          <a:solidFill>
                            <a:srgbClr val="FFFFFF"/>
                          </a:solidFill>
                          <a:effectLst/>
                          <a:latin typeface="Calibri" panose="020F0502020204030204" pitchFamily="34" charset="0"/>
                        </a:rPr>
                      </a:br>
                      <a:r>
                        <a:rPr lang="en-US" sz="400" b="1" i="0" u="none" strike="noStrike">
                          <a:solidFill>
                            <a:srgbClr val="FFFFFF"/>
                          </a:solidFill>
                          <a:effectLst/>
                          <a:latin typeface="Calibri" panose="020F0502020204030204" pitchFamily="34" charset="0"/>
                        </a:rPr>
                        <a:t>TCG Member</a:t>
                      </a:r>
                    </a:p>
                  </a:txBody>
                  <a:tcPr marL="4061" marR="4061" marT="406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48235"/>
                    </a:solidFill>
                  </a:tcPr>
                </a:tc>
                <a:tc>
                  <a:txBody>
                    <a:bodyPr/>
                    <a:lstStyle/>
                    <a:p>
                      <a:pPr algn="l" fontAlgn="t"/>
                      <a:r>
                        <a:rPr lang="en-US" sz="400" b="0" i="0" u="none" strike="noStrike">
                          <a:solidFill>
                            <a:srgbClr val="000000"/>
                          </a:solidFill>
                          <a:effectLst/>
                          <a:latin typeface="Calibri" panose="020F0502020204030204" pitchFamily="34" charset="0"/>
                        </a:rPr>
                        <a:t>Parrish Pettey </a:t>
                      </a:r>
                    </a:p>
                  </a:txBody>
                  <a:tcPr marL="4061" marR="4061" marT="406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Trina Gross </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Mike Mulka </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Pat Shelton </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Jordan Cross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Jill Dennis  </a:t>
                      </a:r>
                      <a:br>
                        <a:rPr lang="en-US" sz="400" b="0" i="0" u="none" strike="noStrike">
                          <a:solidFill>
                            <a:srgbClr val="000000"/>
                          </a:solidFill>
                          <a:effectLst/>
                          <a:latin typeface="Calibri" panose="020F0502020204030204" pitchFamily="34" charset="0"/>
                        </a:rPr>
                      </a:br>
                      <a:r>
                        <a:rPr lang="en-US" sz="400" b="0" i="0" u="none" strike="noStrike">
                          <a:solidFill>
                            <a:srgbClr val="000000"/>
                          </a:solidFill>
                          <a:effectLst/>
                          <a:latin typeface="Calibri" panose="020F0502020204030204" pitchFamily="34" charset="0"/>
                        </a:rPr>
                        <a:t>Nick Zapf</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Bob Carroll</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Stephanie Copner </a:t>
                      </a:r>
                      <a:br>
                        <a:rPr lang="en-US" sz="400" b="0" i="0" u="none" strike="noStrike">
                          <a:solidFill>
                            <a:srgbClr val="000000"/>
                          </a:solidFill>
                          <a:effectLst/>
                          <a:latin typeface="Calibri" panose="020F0502020204030204" pitchFamily="34" charset="0"/>
                        </a:rPr>
                      </a:br>
                      <a:r>
                        <a:rPr lang="en-US" sz="400" b="0" i="0" u="none" strike="noStrike">
                          <a:solidFill>
                            <a:srgbClr val="000000"/>
                          </a:solidFill>
                          <a:effectLst/>
                          <a:latin typeface="Calibri" panose="020F0502020204030204" pitchFamily="34" charset="0"/>
                        </a:rPr>
                        <a:t>Tom Tsaris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Joe Burt</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Debbie Zimmer</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Amy Haddan</a:t>
                      </a:r>
                      <a:br>
                        <a:rPr lang="en-US" sz="400" b="0" i="0" u="none" strike="noStrike">
                          <a:solidFill>
                            <a:srgbClr val="000000"/>
                          </a:solidFill>
                          <a:effectLst/>
                          <a:latin typeface="Calibri" panose="020F0502020204030204" pitchFamily="34" charset="0"/>
                        </a:rPr>
                      </a:br>
                      <a:r>
                        <a:rPr lang="en-US" sz="400" b="0" i="0" u="none" strike="noStrike">
                          <a:solidFill>
                            <a:srgbClr val="000000"/>
                          </a:solidFill>
                          <a:effectLst/>
                          <a:latin typeface="Calibri" panose="020F0502020204030204" pitchFamily="34" charset="0"/>
                        </a:rPr>
                        <a:t>Kim Hansz</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Matt Slyter</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Forrest Knowles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US" sz="400" b="0" i="0" u="none" strike="noStrike">
                          <a:solidFill>
                            <a:srgbClr val="000000"/>
                          </a:solidFill>
                          <a:effectLst/>
                          <a:latin typeface="Calibri" panose="020F0502020204030204" pitchFamily="34" charset="0"/>
                        </a:rPr>
                        <a:t>Leslie O'Bryan</a:t>
                      </a:r>
                    </a:p>
                  </a:txBody>
                  <a:tcPr marL="4061" marR="4061" marT="4061" marB="0">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1853911"/>
                  </a:ext>
                </a:extLst>
              </a:tr>
              <a:tr h="155261">
                <a:tc vMerge="1">
                  <a:txBody>
                    <a:bodyPr/>
                    <a:lstStyle/>
                    <a:p>
                      <a:endParaRPr lang="en-US"/>
                    </a:p>
                  </a:txBody>
                  <a:tcPr/>
                </a:tc>
                <a:tc>
                  <a:txBody>
                    <a:bodyPr/>
                    <a:lstStyle/>
                    <a:p>
                      <a:pPr algn="l" fontAlgn="t"/>
                      <a:r>
                        <a:rPr lang="en-US" sz="400" b="1" i="0" u="none" strike="noStrike">
                          <a:solidFill>
                            <a:srgbClr val="FFFFFF"/>
                          </a:solidFill>
                          <a:effectLst/>
                          <a:latin typeface="Calibri" panose="020F0502020204030204" pitchFamily="34" charset="0"/>
                        </a:rPr>
                        <a:t> </a:t>
                      </a:r>
                    </a:p>
                  </a:txBody>
                  <a:tcPr marL="4061" marR="4061" marT="406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548235"/>
                    </a:solidFill>
                  </a:tcPr>
                </a:tc>
                <a:tc>
                  <a:txBody>
                    <a:bodyPr/>
                    <a:lstStyle/>
                    <a:p>
                      <a:pPr algn="l" fontAlgn="t"/>
                      <a:r>
                        <a:rPr lang="en-US" sz="400" b="0" i="0" u="none" strike="noStrike">
                          <a:solidFill>
                            <a:srgbClr val="000000"/>
                          </a:solidFill>
                          <a:effectLst/>
                          <a:latin typeface="Calibri" panose="020F0502020204030204" pitchFamily="34" charset="0"/>
                        </a:rPr>
                        <a:t>AGB</a:t>
                      </a:r>
                    </a:p>
                  </a:txBody>
                  <a:tcPr marL="4061" marR="4061" marT="406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Acuff &amp; Associates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Aim Point Pension</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Benefit Plans Plus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Cross Plans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Dunbar Bender and Zapf</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MAP Retirement</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Nexus Administrators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Pension Plan Specialists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Qualified Pension Services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The Benefit Advantage</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TSC 401(k)</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QRPS</a:t>
                      </a:r>
                    </a:p>
                  </a:txBody>
                  <a:tcPr marL="4061" marR="4061" marT="40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US" sz="400" b="0" i="0" u="none" strike="noStrike">
                          <a:solidFill>
                            <a:srgbClr val="000000"/>
                          </a:solidFill>
                          <a:effectLst/>
                          <a:latin typeface="Calibri" panose="020F0502020204030204" pitchFamily="34" charset="0"/>
                        </a:rPr>
                        <a:t>Benefit Administrators</a:t>
                      </a:r>
                    </a:p>
                  </a:txBody>
                  <a:tcPr marL="4061" marR="4061" marT="4061"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72446"/>
                  </a:ext>
                </a:extLst>
              </a:tr>
              <a:tr h="100057">
                <a:tc gridSpan="2">
                  <a:txBody>
                    <a:bodyPr/>
                    <a:lstStyle/>
                    <a:p>
                      <a:pPr algn="ctr" fontAlgn="ctr"/>
                      <a:r>
                        <a:rPr lang="en-US" sz="600" b="1" i="0" u="none" strike="noStrike">
                          <a:solidFill>
                            <a:srgbClr val="000000"/>
                          </a:solidFill>
                          <a:effectLst/>
                          <a:latin typeface="Calibri" panose="020F0502020204030204" pitchFamily="34" charset="0"/>
                        </a:rPr>
                        <a:t>Services Available to Share</a:t>
                      </a:r>
                    </a:p>
                  </a:txBody>
                  <a:tcPr marL="4061" marR="4061" marT="4061" marB="0" anchor="ctr">
                    <a:lnL>
                      <a:noFill/>
                    </a:lnL>
                    <a:lnR>
                      <a:noFill/>
                    </a:lnR>
                    <a:lnT>
                      <a:noFill/>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a:txBody>
                    <a:bodyPr/>
                    <a:lstStyle/>
                    <a:p>
                      <a:pPr algn="l" fontAlgn="t"/>
                      <a:r>
                        <a:rPr lang="en-US" sz="400" b="0" i="0" u="none" strike="noStrike">
                          <a:solidFill>
                            <a:srgbClr val="000000"/>
                          </a:solidFill>
                          <a:effectLst/>
                          <a:latin typeface="Calibri" panose="020F0502020204030204" pitchFamily="34" charset="0"/>
                        </a:rPr>
                        <a:t> </a:t>
                      </a:r>
                    </a:p>
                  </a:txBody>
                  <a:tcPr marL="4061" marR="4061" marT="406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en-US" sz="400" b="0" i="0" u="none" strike="noStrike">
                          <a:solidFill>
                            <a:srgbClr val="000000"/>
                          </a:solidFill>
                          <a:effectLst/>
                          <a:latin typeface="Calibri" panose="020F0502020204030204" pitchFamily="34" charset="0"/>
                        </a:rPr>
                        <a:t> </a:t>
                      </a:r>
                    </a:p>
                  </a:txBody>
                  <a:tcPr marL="4061" marR="4061" marT="406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547096"/>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Actuarial</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8964626"/>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ESOP</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650460"/>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Non-Qual</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19086"/>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316</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5651787"/>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Recordkeeping</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400011"/>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MEP</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575497"/>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PEP</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552015"/>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Group of Plans</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443155"/>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Cash Balance</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592241"/>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Payroll Integration</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800077"/>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Employee Outsourcing</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650185"/>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IRA Rollovers</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5204765"/>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Onboarding /Training</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776100"/>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Trust Services</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1449844"/>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Tax Consulting- CPA - </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803284"/>
                  </a:ext>
                </a:extLst>
              </a:tr>
              <a:tr h="138010">
                <a:tc gridSpan="2">
                  <a:txBody>
                    <a:bodyPr/>
                    <a:lstStyle/>
                    <a:p>
                      <a:pPr algn="ctr" fontAlgn="ctr"/>
                      <a:r>
                        <a:rPr lang="en-US" sz="500" b="0" i="0" u="none" strike="noStrike">
                          <a:solidFill>
                            <a:srgbClr val="000000"/>
                          </a:solidFill>
                          <a:effectLst/>
                          <a:latin typeface="Calibri" panose="020F0502020204030204" pitchFamily="34" charset="0"/>
                        </a:rPr>
                        <a:t>DB</a:t>
                      </a:r>
                    </a:p>
                  </a:txBody>
                  <a:tcPr marL="4061" marR="4061" marT="40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t"/>
                      <a:r>
                        <a:rPr lang="en-US" sz="500" b="0" i="0" u="none" strike="noStrike">
                          <a:solidFill>
                            <a:srgbClr val="000000"/>
                          </a:solidFill>
                          <a:effectLst/>
                          <a:latin typeface="Calibri" panose="020F0502020204030204" pitchFamily="34" charset="0"/>
                        </a:rPr>
                        <a:t> </a:t>
                      </a:r>
                    </a:p>
                  </a:txBody>
                  <a:tcPr marL="4061" marR="4061" marT="40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500" b="0" i="0" u="none" strike="noStrike" dirty="0">
                          <a:solidFill>
                            <a:srgbClr val="000000"/>
                          </a:solidFill>
                          <a:effectLst/>
                          <a:latin typeface="Calibri" panose="020F0502020204030204" pitchFamily="34" charset="0"/>
                        </a:rPr>
                        <a:t> </a:t>
                      </a:r>
                    </a:p>
                  </a:txBody>
                  <a:tcPr marL="4061" marR="4061" marT="406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087831"/>
                  </a:ext>
                </a:extLst>
              </a:tr>
            </a:tbl>
          </a:graphicData>
        </a:graphic>
      </p:graphicFrame>
      <p:sp>
        <p:nvSpPr>
          <p:cNvPr id="6" name="TextBox 5">
            <a:extLst>
              <a:ext uri="{FF2B5EF4-FFF2-40B4-BE49-F238E27FC236}">
                <a16:creationId xmlns:a16="http://schemas.microsoft.com/office/drawing/2014/main" id="{FF01DE09-A4A0-C518-F4B9-74DD0C54F2D1}"/>
              </a:ext>
            </a:extLst>
          </p:cNvPr>
          <p:cNvSpPr txBox="1"/>
          <p:nvPr/>
        </p:nvSpPr>
        <p:spPr>
          <a:xfrm>
            <a:off x="349623" y="2036240"/>
            <a:ext cx="4706471" cy="2585323"/>
          </a:xfrm>
          <a:prstGeom prst="rect">
            <a:avLst/>
          </a:prstGeom>
          <a:noFill/>
        </p:spPr>
        <p:txBody>
          <a:bodyPr wrap="square" rtlCol="0">
            <a:spAutoFit/>
          </a:bodyPr>
          <a:lstStyle/>
          <a:p>
            <a:r>
              <a:rPr lang="en-US" b="1" dirty="0">
                <a:solidFill>
                  <a:schemeClr val="tx2">
                    <a:lumMod val="75000"/>
                    <a:lumOff val="25000"/>
                  </a:schemeClr>
                </a:solidFill>
              </a:rPr>
              <a:t>KEY:</a:t>
            </a:r>
          </a:p>
          <a:p>
            <a:endParaRPr lang="en-US" dirty="0"/>
          </a:p>
          <a:p>
            <a:r>
              <a:rPr lang="en-US" dirty="0"/>
              <a:t>X = Service Available to share with </a:t>
            </a:r>
            <a:r>
              <a:rPr lang="en-US" dirty="0" err="1"/>
              <a:t>Cerrado</a:t>
            </a:r>
            <a:r>
              <a:rPr lang="en-US" dirty="0"/>
              <a:t> Group members</a:t>
            </a:r>
          </a:p>
          <a:p>
            <a:endParaRPr lang="en-US" dirty="0"/>
          </a:p>
          <a:p>
            <a:r>
              <a:rPr lang="en-US" dirty="0"/>
              <a:t>C = Currently have outside users of this service </a:t>
            </a:r>
          </a:p>
          <a:p>
            <a:endParaRPr lang="en-US" dirty="0"/>
          </a:p>
          <a:p>
            <a:endParaRPr lang="en-US" dirty="0"/>
          </a:p>
        </p:txBody>
      </p:sp>
    </p:spTree>
    <p:extLst>
      <p:ext uri="{BB962C8B-B14F-4D97-AF65-F5344CB8AC3E}">
        <p14:creationId xmlns:p14="http://schemas.microsoft.com/office/powerpoint/2010/main" val="19513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6C86-11EF-20C0-19D8-E4CBCE5B6DFB}"/>
              </a:ext>
            </a:extLst>
          </p:cNvPr>
          <p:cNvSpPr>
            <a:spLocks noGrp="1"/>
          </p:cNvSpPr>
          <p:nvPr>
            <p:ph type="title"/>
          </p:nvPr>
        </p:nvSpPr>
        <p:spPr>
          <a:xfrm>
            <a:off x="808661" y="365125"/>
            <a:ext cx="10357666" cy="737534"/>
          </a:xfrm>
        </p:spPr>
        <p:txBody>
          <a:bodyPr>
            <a:noAutofit/>
          </a:bodyPr>
          <a:lstStyle/>
          <a:p>
            <a:r>
              <a:rPr lang="en-US" sz="2400" dirty="0"/>
              <a:t>Inventory services-service providers</a:t>
            </a:r>
          </a:p>
        </p:txBody>
      </p:sp>
      <p:pic>
        <p:nvPicPr>
          <p:cNvPr id="8" name="Picture 7" descr="A white sheet with a yellow border&#10;&#10;Description automatically generated">
            <a:extLst>
              <a:ext uri="{FF2B5EF4-FFF2-40B4-BE49-F238E27FC236}">
                <a16:creationId xmlns:a16="http://schemas.microsoft.com/office/drawing/2014/main" id="{C183B942-B2C0-1040-97EA-2FA03E9975CB}"/>
              </a:ext>
            </a:extLst>
          </p:cNvPr>
          <p:cNvPicPr>
            <a:picLocks noChangeAspect="1"/>
          </p:cNvPicPr>
          <p:nvPr/>
        </p:nvPicPr>
        <p:blipFill>
          <a:blip r:embed="rId2"/>
          <a:stretch>
            <a:fillRect/>
          </a:stretch>
        </p:blipFill>
        <p:spPr>
          <a:xfrm>
            <a:off x="808660" y="1371600"/>
            <a:ext cx="8807023" cy="3375211"/>
          </a:xfrm>
          <a:prstGeom prst="rect">
            <a:avLst/>
          </a:prstGeom>
        </p:spPr>
      </p:pic>
      <p:sp>
        <p:nvSpPr>
          <p:cNvPr id="7" name="TextBox 6">
            <a:extLst>
              <a:ext uri="{FF2B5EF4-FFF2-40B4-BE49-F238E27FC236}">
                <a16:creationId xmlns:a16="http://schemas.microsoft.com/office/drawing/2014/main" id="{8001793B-2769-5CDF-1F3E-44569484DDFB}"/>
              </a:ext>
            </a:extLst>
          </p:cNvPr>
          <p:cNvSpPr txBox="1"/>
          <p:nvPr/>
        </p:nvSpPr>
        <p:spPr>
          <a:xfrm>
            <a:off x="632012" y="5015752"/>
            <a:ext cx="10085293" cy="1200329"/>
          </a:xfrm>
          <a:prstGeom prst="rect">
            <a:avLst/>
          </a:prstGeom>
          <a:noFill/>
        </p:spPr>
        <p:txBody>
          <a:bodyPr wrap="square" rtlCol="0">
            <a:spAutoFit/>
          </a:bodyPr>
          <a:lstStyle/>
          <a:p>
            <a:r>
              <a:rPr lang="en-US" dirty="0"/>
              <a:t>1.  Name the external resource or custom solution you use for each of these services</a:t>
            </a:r>
          </a:p>
          <a:p>
            <a:endParaRPr lang="en-US" dirty="0"/>
          </a:p>
          <a:p>
            <a:pPr marL="342900" indent="-342900">
              <a:buAutoNum type="arabicPeriod" startAt="2"/>
            </a:pPr>
            <a:r>
              <a:rPr lang="en-US" dirty="0"/>
              <a:t>Provide a star rating based on your satisfaction with that resource  </a:t>
            </a:r>
          </a:p>
          <a:p>
            <a:r>
              <a:rPr lang="en-US" dirty="0"/>
              <a:t>                                     </a:t>
            </a:r>
            <a:r>
              <a:rPr lang="en-US" i="1" dirty="0"/>
              <a:t>5 stars is the ideal; 1 star is not satisfied</a:t>
            </a:r>
          </a:p>
        </p:txBody>
      </p:sp>
    </p:spTree>
    <p:extLst>
      <p:ext uri="{BB962C8B-B14F-4D97-AF65-F5344CB8AC3E}">
        <p14:creationId xmlns:p14="http://schemas.microsoft.com/office/powerpoint/2010/main" val="57925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809C-8FE1-0C82-20F9-D95688667B74}"/>
              </a:ext>
            </a:extLst>
          </p:cNvPr>
          <p:cNvSpPr>
            <a:spLocks noGrp="1"/>
          </p:cNvSpPr>
          <p:nvPr>
            <p:ph type="title"/>
          </p:nvPr>
        </p:nvSpPr>
        <p:spPr>
          <a:xfrm>
            <a:off x="808661" y="388721"/>
            <a:ext cx="10357666" cy="708375"/>
          </a:xfrm>
        </p:spPr>
        <p:txBody>
          <a:bodyPr/>
          <a:lstStyle/>
          <a:p>
            <a:r>
              <a:rPr lang="en-US" dirty="0"/>
              <a:t>TCG Strategic initiatives 2024</a:t>
            </a:r>
          </a:p>
        </p:txBody>
      </p:sp>
      <p:sp>
        <p:nvSpPr>
          <p:cNvPr id="5" name="TextBox 4">
            <a:extLst>
              <a:ext uri="{FF2B5EF4-FFF2-40B4-BE49-F238E27FC236}">
                <a16:creationId xmlns:a16="http://schemas.microsoft.com/office/drawing/2014/main" id="{B86CA347-50E7-E5B3-A39E-AC94A5AAD2C4}"/>
              </a:ext>
            </a:extLst>
          </p:cNvPr>
          <p:cNvSpPr txBox="1"/>
          <p:nvPr/>
        </p:nvSpPr>
        <p:spPr>
          <a:xfrm>
            <a:off x="917167" y="1620078"/>
            <a:ext cx="10622164" cy="1477328"/>
          </a:xfrm>
          <a:prstGeom prst="rect">
            <a:avLst/>
          </a:prstGeom>
          <a:noFill/>
        </p:spPr>
        <p:txBody>
          <a:bodyPr wrap="square" rtlCol="0">
            <a:spAutoFit/>
          </a:bodyPr>
          <a:lstStyle/>
          <a:p>
            <a:r>
              <a:rPr lang="en-US" b="1" i="0" u="none" strike="noStrike" dirty="0">
                <a:solidFill>
                  <a:schemeClr val="tx2">
                    <a:lumMod val="75000"/>
                    <a:lumOff val="25000"/>
                  </a:schemeClr>
                </a:solidFill>
                <a:effectLst/>
                <a:latin typeface="Open Sans" panose="020B0606030504020204" pitchFamily="34" charset="0"/>
              </a:rPr>
              <a:t>1.  TECHNOLOGY</a:t>
            </a:r>
          </a:p>
          <a:p>
            <a:endParaRPr lang="en-US" dirty="0">
              <a:solidFill>
                <a:srgbClr val="3E4449"/>
              </a:solidFill>
              <a:latin typeface="Open Sans" panose="020B0606030504020204" pitchFamily="34" charset="0"/>
            </a:endParaRPr>
          </a:p>
          <a:p>
            <a:r>
              <a:rPr lang="en-US" b="0" i="0" u="none" strike="noStrike" dirty="0">
                <a:solidFill>
                  <a:srgbClr val="3E4449"/>
                </a:solidFill>
                <a:effectLst/>
                <a:latin typeface="Open Sans" panose="020B0606030504020204" pitchFamily="34" charset="0"/>
              </a:rPr>
              <a:t>Develop the next generation of efficient service delivery through data automation; reduce labor costs and improve quality</a:t>
            </a:r>
          </a:p>
          <a:p>
            <a:endParaRPr lang="en-US" dirty="0"/>
          </a:p>
        </p:txBody>
      </p:sp>
      <p:graphicFrame>
        <p:nvGraphicFramePr>
          <p:cNvPr id="7" name="Content Placeholder 3">
            <a:extLst>
              <a:ext uri="{FF2B5EF4-FFF2-40B4-BE49-F238E27FC236}">
                <a16:creationId xmlns:a16="http://schemas.microsoft.com/office/drawing/2014/main" id="{2B8FDF82-D78C-07FB-BA70-84BF55A06292}"/>
              </a:ext>
            </a:extLst>
          </p:cNvPr>
          <p:cNvGraphicFramePr>
            <a:graphicFrameLocks/>
          </p:cNvGraphicFramePr>
          <p:nvPr>
            <p:extLst>
              <p:ext uri="{D42A27DB-BD31-4B8C-83A1-F6EECF244321}">
                <p14:modId xmlns:p14="http://schemas.microsoft.com/office/powerpoint/2010/main" val="2785784630"/>
              </p:ext>
            </p:extLst>
          </p:nvPr>
        </p:nvGraphicFramePr>
        <p:xfrm>
          <a:off x="808661" y="2866901"/>
          <a:ext cx="10357666" cy="1787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643395"/>
      </p:ext>
    </p:extLst>
  </p:cSld>
  <p:clrMapOvr>
    <a:masterClrMapping/>
  </p:clrMapOvr>
</p:sld>
</file>

<file path=ppt/theme/theme1.xml><?xml version="1.0" encoding="utf-8"?>
<a:theme xmlns:a="http://schemas.openxmlformats.org/drawingml/2006/main" name="VeniceBeachVTI">
  <a:themeElements>
    <a:clrScheme name="AnalogousFromLightSeedLeftStep">
      <a:dk1>
        <a:srgbClr val="000000"/>
      </a:dk1>
      <a:lt1>
        <a:srgbClr val="FFFFFF"/>
      </a:lt1>
      <a:dk2>
        <a:srgbClr val="242A41"/>
      </a:dk2>
      <a:lt2>
        <a:srgbClr val="E8E6E2"/>
      </a:lt2>
      <a:accent1>
        <a:srgbClr val="92A4C4"/>
      </a:accent1>
      <a:accent2>
        <a:srgbClr val="7AA9B6"/>
      </a:accent2>
      <a:accent3>
        <a:srgbClr val="80AAA1"/>
      </a:accent3>
      <a:accent4>
        <a:srgbClr val="77AE8C"/>
      </a:accent4>
      <a:accent5>
        <a:srgbClr val="83AC81"/>
      </a:accent5>
      <a:accent6>
        <a:srgbClr val="8DAA74"/>
      </a:accent6>
      <a:hlink>
        <a:srgbClr val="96805A"/>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docProps/app.xml><?xml version="1.0" encoding="utf-8"?>
<Properties xmlns="http://schemas.openxmlformats.org/officeDocument/2006/extended-properties" xmlns:vt="http://schemas.openxmlformats.org/officeDocument/2006/docPropsVTypes">
  <Template>Office Theme</Template>
  <TotalTime>2563</TotalTime>
  <Words>898</Words>
  <Application>Microsoft Macintosh PowerPoint</Application>
  <PresentationFormat>Widescreen</PresentationFormat>
  <Paragraphs>375</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Avenir Next LT Pro</vt:lpstr>
      <vt:lpstr>Avenir Next LT Pro Light</vt:lpstr>
      <vt:lpstr>Calibri</vt:lpstr>
      <vt:lpstr>Open Sans</vt:lpstr>
      <vt:lpstr>Times New Roman</vt:lpstr>
      <vt:lpstr>Wingdings</vt:lpstr>
      <vt:lpstr>VeniceBeachVTI</vt:lpstr>
      <vt:lpstr>PowerPoint Presentation</vt:lpstr>
      <vt:lpstr>What are we doing here?</vt:lpstr>
      <vt:lpstr>Time Poverty</vt:lpstr>
      <vt:lpstr>Conclusions from talking to members </vt:lpstr>
      <vt:lpstr>TCG Strategic initiatives 2024</vt:lpstr>
      <vt:lpstr>Reset the deck on resources</vt:lpstr>
      <vt:lpstr>Inventory existing resources</vt:lpstr>
      <vt:lpstr>Inventory services-service providers</vt:lpstr>
      <vt:lpstr>TCG Strategic initiatives 2024</vt:lpstr>
      <vt:lpstr>TCG Strategic initiatives 2024</vt:lpstr>
      <vt:lpstr>TCG Strategic initiatives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Poverty</dc:title>
  <dc:creator>Ami Lotka</dc:creator>
  <cp:lastModifiedBy>Maryann Slotwinski</cp:lastModifiedBy>
  <cp:revision>7</cp:revision>
  <cp:lastPrinted>2023-08-19T21:39:29Z</cp:lastPrinted>
  <dcterms:created xsi:type="dcterms:W3CDTF">2023-08-12T21:37:26Z</dcterms:created>
  <dcterms:modified xsi:type="dcterms:W3CDTF">2023-09-04T13:04:44Z</dcterms:modified>
</cp:coreProperties>
</file>